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5"/>
    <p:sldMasterId id="214748367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Lst>
  <p:sldSz cy="5143500" cx="9144000"/>
  <p:notesSz cx="6858000" cy="9144000"/>
  <p:embeddedFontLst>
    <p:embeddedFont>
      <p:font typeface="Raleway"/>
      <p:regular r:id="rId40"/>
      <p:bold r:id="rId41"/>
      <p:italic r:id="rId42"/>
      <p:boldItalic r:id="rId43"/>
    </p:embeddedFont>
    <p:embeddedFont>
      <p:font typeface="Nunito"/>
      <p:regular r:id="rId44"/>
      <p:bold r:id="rId45"/>
      <p:italic r:id="rId46"/>
      <p:boldItalic r:id="rId47"/>
    </p:embeddedFont>
    <p:embeddedFont>
      <p:font typeface="Lato"/>
      <p:regular r:id="rId48"/>
      <p:bold r:id="rId49"/>
      <p:italic r:id="rId50"/>
      <p:boldItalic r:id="rId51"/>
    </p:embeddedFont>
    <p:embeddedFont>
      <p:font typeface="Spectral"/>
      <p:regular r:id="rId52"/>
      <p:bold r:id="rId53"/>
      <p:italic r:id="rId54"/>
      <p:boldItalic r:id="rId55"/>
    </p:embeddedFont>
    <p:embeddedFont>
      <p:font typeface="Spectral SemiBold"/>
      <p:regular r:id="rId56"/>
      <p:bold r:id="rId57"/>
      <p:italic r:id="rId58"/>
      <p:boldItalic r:id="rId59"/>
    </p:embeddedFont>
    <p:embeddedFont>
      <p:font typeface="Spectral Medium"/>
      <p:regular r:id="rId60"/>
      <p:bold r:id="rId61"/>
      <p:italic r:id="rId62"/>
      <p:boldItalic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A12D000-2520-4A5F-94ED-C11C0A160C35}">
  <a:tblStyle styleId="{2A12D000-2520-4A5F-94ED-C11C0A160C35}"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aleway-regular.fntdata"/><Relationship Id="rId42" Type="http://schemas.openxmlformats.org/officeDocument/2006/relationships/font" Target="fonts/Raleway-italic.fntdata"/><Relationship Id="rId41" Type="http://schemas.openxmlformats.org/officeDocument/2006/relationships/font" Target="fonts/Raleway-bold.fntdata"/><Relationship Id="rId44" Type="http://schemas.openxmlformats.org/officeDocument/2006/relationships/font" Target="fonts/Nunito-regular.fntdata"/><Relationship Id="rId43" Type="http://schemas.openxmlformats.org/officeDocument/2006/relationships/font" Target="fonts/Raleway-boldItalic.fntdata"/><Relationship Id="rId46" Type="http://schemas.openxmlformats.org/officeDocument/2006/relationships/font" Target="fonts/Nunito-italic.fntdata"/><Relationship Id="rId45" Type="http://schemas.openxmlformats.org/officeDocument/2006/relationships/font" Target="fonts/Nunito-bold.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Lato-regular.fntdata"/><Relationship Id="rId47" Type="http://schemas.openxmlformats.org/officeDocument/2006/relationships/font" Target="fonts/Nunito-boldItalic.fntdata"/><Relationship Id="rId49" Type="http://schemas.openxmlformats.org/officeDocument/2006/relationships/font" Target="fonts/Lato-bold.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62" Type="http://schemas.openxmlformats.org/officeDocument/2006/relationships/font" Target="fonts/SpectralMedium-italic.fntdata"/><Relationship Id="rId61" Type="http://schemas.openxmlformats.org/officeDocument/2006/relationships/font" Target="fonts/SpectralMedium-bold.fntdata"/><Relationship Id="rId20" Type="http://schemas.openxmlformats.org/officeDocument/2006/relationships/slide" Target="slides/slide13.xml"/><Relationship Id="rId63" Type="http://schemas.openxmlformats.org/officeDocument/2006/relationships/font" Target="fonts/SpectralMedium-boldItalic.fntdata"/><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60" Type="http://schemas.openxmlformats.org/officeDocument/2006/relationships/font" Target="fonts/SpectralMedium-regular.fntdata"/><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1" Type="http://schemas.openxmlformats.org/officeDocument/2006/relationships/font" Target="fonts/Lato-boldItalic.fntdata"/><Relationship Id="rId50" Type="http://schemas.openxmlformats.org/officeDocument/2006/relationships/font" Target="fonts/Lato-italic.fntdata"/><Relationship Id="rId53" Type="http://schemas.openxmlformats.org/officeDocument/2006/relationships/font" Target="fonts/Spectral-bold.fntdata"/><Relationship Id="rId52" Type="http://schemas.openxmlformats.org/officeDocument/2006/relationships/font" Target="fonts/Spectral-regular.fntdata"/><Relationship Id="rId11" Type="http://schemas.openxmlformats.org/officeDocument/2006/relationships/slide" Target="slides/slide4.xml"/><Relationship Id="rId55" Type="http://schemas.openxmlformats.org/officeDocument/2006/relationships/font" Target="fonts/Spectral-boldItalic.fntdata"/><Relationship Id="rId10" Type="http://schemas.openxmlformats.org/officeDocument/2006/relationships/slide" Target="slides/slide3.xml"/><Relationship Id="rId54" Type="http://schemas.openxmlformats.org/officeDocument/2006/relationships/font" Target="fonts/Spectral-italic.fntdata"/><Relationship Id="rId13" Type="http://schemas.openxmlformats.org/officeDocument/2006/relationships/slide" Target="slides/slide6.xml"/><Relationship Id="rId57" Type="http://schemas.openxmlformats.org/officeDocument/2006/relationships/font" Target="fonts/SpectralSemiBold-bold.fntdata"/><Relationship Id="rId12" Type="http://schemas.openxmlformats.org/officeDocument/2006/relationships/slide" Target="slides/slide5.xml"/><Relationship Id="rId56" Type="http://schemas.openxmlformats.org/officeDocument/2006/relationships/font" Target="fonts/SpectralSemiBold-regular.fntdata"/><Relationship Id="rId15" Type="http://schemas.openxmlformats.org/officeDocument/2006/relationships/slide" Target="slides/slide8.xml"/><Relationship Id="rId59" Type="http://schemas.openxmlformats.org/officeDocument/2006/relationships/font" Target="fonts/SpectralSemiBold-boldItalic.fntdata"/><Relationship Id="rId14" Type="http://schemas.openxmlformats.org/officeDocument/2006/relationships/slide" Target="slides/slide7.xml"/><Relationship Id="rId58" Type="http://schemas.openxmlformats.org/officeDocument/2006/relationships/font" Target="fonts/SpectralSemiBold-italic.fntdata"/><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d2e0897dbb_0_7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d2e0897dbb_0_7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d2e0897dbb_0_7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d2e0897dbb_0_7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d2e0897dbb_0_7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d2e0897dbb_0_7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d2e0897dbb_0_7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d2e0897dbb_0_7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d2e0897dbb_0_7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d2e0897dbb_0_7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d2e0897dbb_0_7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d2e0897dbb_0_7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d2e0897dbb_0_7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d2e0897dbb_0_7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d2e0897dbb_0_7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d2e0897dbb_0_7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d2e0897dbb_0_7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d2e0897dbb_0_7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d2e0897dbb_0_7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d2e0897dbb_0_7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d2e0897dbb_0_7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d2e0897dbb_0_7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d2e0897dbb_0_8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d2e0897dbb_0_8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d2e0897dbb_0_8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d2e0897dbb_0_8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d2e0897dbb_0_8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d2e0897dbb_0_8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d2e0897dbb_0_8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d2e0897dbb_0_8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d2e0897dbb_0_8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d2e0897dbb_0_8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d2e0897dbb_1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d2e0897dbb_1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d2e0897dbb_1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d2e0897dbb_1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d2e0897dbb_1_2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d2e0897dbb_1_2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d2e0897dbb_1_4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d2e0897dbb_1_4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d2e0897dbb_1_6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d2e0897dbb_1_6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d2e0897dbb_1_5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d2e0897dbb_1_5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d2e0897dbb_1_5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d2e0897dbb_1_5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d2e0897dbb_1_5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d2e0897dbb_1_5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d2e0897dbb_1_5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7" name="Google Shape;297;gd2e0897dbb_1_5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d2e0897dbb_0_8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d2e0897dbb_0_8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d2e0897dbb_1_6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d2e0897dbb_1_6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d2e0897dbb_0_8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d2e0897dbb_0_8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d2e0897dbb_1_8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d2e0897dbb_1_8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d2e0897dbb_1_8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d2e0897dbb_1_8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d2e0897dbb_1_9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d2e0897dbb_1_9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d2e0897dbb_1_9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d2e0897dbb_1_9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lt2"/>
        </a:solidFill>
      </p:bgPr>
    </p:bg>
    <p:spTree>
      <p:nvGrpSpPr>
        <p:cNvPr id="54" name="Shape 54"/>
        <p:cNvGrpSpPr/>
        <p:nvPr/>
      </p:nvGrpSpPr>
      <p:grpSpPr>
        <a:xfrm>
          <a:off x="0" y="0"/>
          <a:ext cx="0" cy="0"/>
          <a:chOff x="0" y="0"/>
          <a:chExt cx="0" cy="0"/>
        </a:xfrm>
      </p:grpSpPr>
      <p:sp>
        <p:nvSpPr>
          <p:cNvPr id="55" name="Google Shape;55;p14"/>
          <p:cNvSpPr/>
          <p:nvPr/>
        </p:nvSpPr>
        <p:spPr>
          <a:xfrm>
            <a:off x="0" y="0"/>
            <a:ext cx="9144000" cy="4878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6" name="Google Shape;56;p14"/>
          <p:cNvGrpSpPr/>
          <p:nvPr/>
        </p:nvGrpSpPr>
        <p:grpSpPr>
          <a:xfrm>
            <a:off x="830392" y="1191256"/>
            <a:ext cx="745763" cy="45826"/>
            <a:chOff x="4580561" y="2589004"/>
            <a:chExt cx="1064464" cy="25200"/>
          </a:xfrm>
        </p:grpSpPr>
        <p:sp>
          <p:nvSpPr>
            <p:cNvPr id="57" name="Google Shape;57;p14"/>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14"/>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 name="Google Shape;59;p14"/>
          <p:cNvSpPr txBox="1"/>
          <p:nvPr>
            <p:ph type="ctrTitle"/>
          </p:nvPr>
        </p:nvSpPr>
        <p:spPr>
          <a:xfrm>
            <a:off x="729450" y="1322450"/>
            <a:ext cx="7688100" cy="1664700"/>
          </a:xfrm>
          <a:prstGeom prst="rect">
            <a:avLst/>
          </a:prstGeom>
        </p:spPr>
        <p:txBody>
          <a:bodyPr anchorCtr="0" anchor="t" bIns="91425" lIns="91425" spcFirstLastPara="1" rIns="91425" wrap="square" tIns="91425">
            <a:normAutofit/>
          </a:bodyPr>
          <a:lstStyle>
            <a:lvl1pPr lvl="0" rtl="0">
              <a:spcBef>
                <a:spcPts val="0"/>
              </a:spcBef>
              <a:spcAft>
                <a:spcPts val="0"/>
              </a:spcAft>
              <a:buSzPts val="4200"/>
              <a:buNone/>
              <a:defRPr sz="4200"/>
            </a:lvl1pPr>
            <a:lvl2pPr lvl="1" rtl="0">
              <a:spcBef>
                <a:spcPts val="0"/>
              </a:spcBef>
              <a:spcAft>
                <a:spcPts val="0"/>
              </a:spcAft>
              <a:buSzPts val="4200"/>
              <a:buNone/>
              <a:defRPr sz="4200"/>
            </a:lvl2pPr>
            <a:lvl3pPr lvl="2" rtl="0">
              <a:spcBef>
                <a:spcPts val="0"/>
              </a:spcBef>
              <a:spcAft>
                <a:spcPts val="0"/>
              </a:spcAft>
              <a:buSzPts val="4200"/>
              <a:buNone/>
              <a:defRPr sz="4200"/>
            </a:lvl3pPr>
            <a:lvl4pPr lvl="3" rtl="0">
              <a:spcBef>
                <a:spcPts val="0"/>
              </a:spcBef>
              <a:spcAft>
                <a:spcPts val="0"/>
              </a:spcAft>
              <a:buSzPts val="4200"/>
              <a:buNone/>
              <a:defRPr sz="4200"/>
            </a:lvl4pPr>
            <a:lvl5pPr lvl="4" rtl="0">
              <a:spcBef>
                <a:spcPts val="0"/>
              </a:spcBef>
              <a:spcAft>
                <a:spcPts val="0"/>
              </a:spcAft>
              <a:buSzPts val="4200"/>
              <a:buNone/>
              <a:defRPr sz="4200"/>
            </a:lvl5pPr>
            <a:lvl6pPr lvl="5" rtl="0">
              <a:spcBef>
                <a:spcPts val="0"/>
              </a:spcBef>
              <a:spcAft>
                <a:spcPts val="0"/>
              </a:spcAft>
              <a:buSzPts val="4200"/>
              <a:buNone/>
              <a:defRPr sz="4200"/>
            </a:lvl6pPr>
            <a:lvl7pPr lvl="6" rtl="0">
              <a:spcBef>
                <a:spcPts val="0"/>
              </a:spcBef>
              <a:spcAft>
                <a:spcPts val="0"/>
              </a:spcAft>
              <a:buSzPts val="4200"/>
              <a:buNone/>
              <a:defRPr sz="4200"/>
            </a:lvl7pPr>
            <a:lvl8pPr lvl="7" rtl="0">
              <a:spcBef>
                <a:spcPts val="0"/>
              </a:spcBef>
              <a:spcAft>
                <a:spcPts val="0"/>
              </a:spcAft>
              <a:buSzPts val="4200"/>
              <a:buNone/>
              <a:defRPr sz="4200"/>
            </a:lvl8pPr>
            <a:lvl9pPr lvl="8" rtl="0">
              <a:spcBef>
                <a:spcPts val="0"/>
              </a:spcBef>
              <a:spcAft>
                <a:spcPts val="0"/>
              </a:spcAft>
              <a:buSzPts val="4200"/>
              <a:buNone/>
              <a:defRPr sz="4200"/>
            </a:lvl9pPr>
          </a:lstStyle>
          <a:p/>
        </p:txBody>
      </p:sp>
      <p:sp>
        <p:nvSpPr>
          <p:cNvPr id="60" name="Google Shape;60;p14"/>
          <p:cNvSpPr txBox="1"/>
          <p:nvPr>
            <p:ph idx="1" type="subTitle"/>
          </p:nvPr>
        </p:nvSpPr>
        <p:spPr>
          <a:xfrm>
            <a:off x="729627" y="3172900"/>
            <a:ext cx="7688100" cy="541200"/>
          </a:xfrm>
          <a:prstGeom prst="rect">
            <a:avLst/>
          </a:prstGeom>
        </p:spPr>
        <p:txBody>
          <a:bodyPr anchorCtr="0" anchor="t" bIns="91425" lIns="91425" spcFirstLastPara="1" rIns="91425" wrap="square" tIns="91425">
            <a:norm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61" name="Google Shape;61;p14"/>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62" name="Shape 62"/>
        <p:cNvGrpSpPr/>
        <p:nvPr/>
      </p:nvGrpSpPr>
      <p:grpSpPr>
        <a:xfrm>
          <a:off x="0" y="0"/>
          <a:ext cx="0" cy="0"/>
          <a:chOff x="0" y="0"/>
          <a:chExt cx="0" cy="0"/>
        </a:xfrm>
      </p:grpSpPr>
      <p:grpSp>
        <p:nvGrpSpPr>
          <p:cNvPr id="63" name="Google Shape;63;p15"/>
          <p:cNvGrpSpPr/>
          <p:nvPr/>
        </p:nvGrpSpPr>
        <p:grpSpPr>
          <a:xfrm>
            <a:off x="830392" y="1191256"/>
            <a:ext cx="745763" cy="45826"/>
            <a:chOff x="4580561" y="2589004"/>
            <a:chExt cx="1064464" cy="25200"/>
          </a:xfrm>
        </p:grpSpPr>
        <p:sp>
          <p:nvSpPr>
            <p:cNvPr id="64" name="Google Shape;64;p15"/>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5"/>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15"/>
          <p:cNvSpPr txBox="1"/>
          <p:nvPr>
            <p:ph type="title"/>
          </p:nvPr>
        </p:nvSpPr>
        <p:spPr>
          <a:xfrm>
            <a:off x="729450" y="1322450"/>
            <a:ext cx="7688400" cy="1518600"/>
          </a:xfrm>
          <a:prstGeom prst="rect">
            <a:avLst/>
          </a:prstGeom>
        </p:spPr>
        <p:txBody>
          <a:bodyPr anchorCtr="0" anchor="t" bIns="91425" lIns="91425" spcFirstLastPara="1" rIns="91425" wrap="square" tIns="91425">
            <a:norm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p:txBody>
      </p:sp>
      <p:sp>
        <p:nvSpPr>
          <p:cNvPr id="67" name="Google Shape;67;p15"/>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68" name="Shape 68"/>
        <p:cNvGrpSpPr/>
        <p:nvPr/>
      </p:nvGrpSpPr>
      <p:grpSpPr>
        <a:xfrm>
          <a:off x="0" y="0"/>
          <a:ext cx="0" cy="0"/>
          <a:chOff x="0" y="0"/>
          <a:chExt cx="0" cy="0"/>
        </a:xfrm>
      </p:grpSpPr>
      <p:sp>
        <p:nvSpPr>
          <p:cNvPr id="69" name="Google Shape;69;p16"/>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 name="Google Shape;70;p16"/>
          <p:cNvGrpSpPr/>
          <p:nvPr/>
        </p:nvGrpSpPr>
        <p:grpSpPr>
          <a:xfrm>
            <a:off x="830392" y="1191256"/>
            <a:ext cx="745763" cy="45826"/>
            <a:chOff x="4580561" y="2589004"/>
            <a:chExt cx="1064464" cy="25200"/>
          </a:xfrm>
        </p:grpSpPr>
        <p:sp>
          <p:nvSpPr>
            <p:cNvPr id="71" name="Google Shape;71;p16"/>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6"/>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 name="Google Shape;73;p16"/>
          <p:cNvSpPr txBox="1"/>
          <p:nvPr>
            <p:ph type="title"/>
          </p:nvPr>
        </p:nvSpPr>
        <p:spPr>
          <a:xfrm>
            <a:off x="729450" y="1318650"/>
            <a:ext cx="7688700" cy="535200"/>
          </a:xfrm>
          <a:prstGeom prst="rect">
            <a:avLst/>
          </a:prstGeom>
        </p:spPr>
        <p:txBody>
          <a:bodyPr anchorCtr="0" anchor="t" bIns="91425" lIns="91425" spcFirstLastPara="1" rIns="91425" wrap="square" tIns="91425">
            <a:normAutofit/>
          </a:bodyPr>
          <a:lstStyle>
            <a:lvl1pPr lvl="0" rtl="0">
              <a:spcBef>
                <a:spcPts val="0"/>
              </a:spcBef>
              <a:spcAft>
                <a:spcPts val="0"/>
              </a:spcAft>
              <a:buSzPts val="2600"/>
              <a:buNone/>
              <a:defRPr sz="2600"/>
            </a:lvl1pPr>
            <a:lvl2pPr lvl="1" rtl="0">
              <a:spcBef>
                <a:spcPts val="0"/>
              </a:spcBef>
              <a:spcAft>
                <a:spcPts val="0"/>
              </a:spcAft>
              <a:buSzPts val="2600"/>
              <a:buNone/>
              <a:defRPr sz="2600"/>
            </a:lvl2pPr>
            <a:lvl3pPr lvl="2" rtl="0">
              <a:spcBef>
                <a:spcPts val="0"/>
              </a:spcBef>
              <a:spcAft>
                <a:spcPts val="0"/>
              </a:spcAft>
              <a:buSzPts val="2600"/>
              <a:buNone/>
              <a:defRPr sz="2600"/>
            </a:lvl3pPr>
            <a:lvl4pPr lvl="3" rtl="0">
              <a:spcBef>
                <a:spcPts val="0"/>
              </a:spcBef>
              <a:spcAft>
                <a:spcPts val="0"/>
              </a:spcAft>
              <a:buSzPts val="2600"/>
              <a:buNone/>
              <a:defRPr sz="2600"/>
            </a:lvl4pPr>
            <a:lvl5pPr lvl="4" rtl="0">
              <a:spcBef>
                <a:spcPts val="0"/>
              </a:spcBef>
              <a:spcAft>
                <a:spcPts val="0"/>
              </a:spcAft>
              <a:buSzPts val="2600"/>
              <a:buNone/>
              <a:defRPr sz="2600"/>
            </a:lvl5pPr>
            <a:lvl6pPr lvl="5" rtl="0">
              <a:spcBef>
                <a:spcPts val="0"/>
              </a:spcBef>
              <a:spcAft>
                <a:spcPts val="0"/>
              </a:spcAft>
              <a:buSzPts val="2600"/>
              <a:buNone/>
              <a:defRPr sz="2600"/>
            </a:lvl6pPr>
            <a:lvl7pPr lvl="6" rtl="0">
              <a:spcBef>
                <a:spcPts val="0"/>
              </a:spcBef>
              <a:spcAft>
                <a:spcPts val="0"/>
              </a:spcAft>
              <a:buSzPts val="2600"/>
              <a:buNone/>
              <a:defRPr sz="2600"/>
            </a:lvl7pPr>
            <a:lvl8pPr lvl="7" rtl="0">
              <a:spcBef>
                <a:spcPts val="0"/>
              </a:spcBef>
              <a:spcAft>
                <a:spcPts val="0"/>
              </a:spcAft>
              <a:buSzPts val="2600"/>
              <a:buNone/>
              <a:defRPr sz="2600"/>
            </a:lvl8pPr>
            <a:lvl9pPr lvl="8" rtl="0">
              <a:spcBef>
                <a:spcPts val="0"/>
              </a:spcBef>
              <a:spcAft>
                <a:spcPts val="0"/>
              </a:spcAft>
              <a:buSzPts val="2600"/>
              <a:buNone/>
              <a:defRPr sz="2600"/>
            </a:lvl9pPr>
          </a:lstStyle>
          <a:p/>
        </p:txBody>
      </p:sp>
      <p:sp>
        <p:nvSpPr>
          <p:cNvPr id="74" name="Google Shape;74;p16"/>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lvl1pPr indent="-311150" lvl="0" marL="457200" rtl="0">
              <a:spcBef>
                <a:spcPts val="0"/>
              </a:spcBef>
              <a:spcAft>
                <a:spcPts val="0"/>
              </a:spcAft>
              <a:buSzPts val="1300"/>
              <a:buChar char="●"/>
              <a:defRPr/>
            </a:lvl1pPr>
            <a:lvl2pPr indent="-298450" lvl="1" marL="914400" rtl="0">
              <a:spcBef>
                <a:spcPts val="0"/>
              </a:spcBef>
              <a:spcAft>
                <a:spcPts val="0"/>
              </a:spcAft>
              <a:buSzPts val="1100"/>
              <a:buChar char="○"/>
              <a:defRPr/>
            </a:lvl2pPr>
            <a:lvl3pPr indent="-298450" lvl="2" marL="1371600" rtl="0">
              <a:spcBef>
                <a:spcPts val="0"/>
              </a:spcBef>
              <a:spcAft>
                <a:spcPts val="0"/>
              </a:spcAft>
              <a:buSzPts val="1100"/>
              <a:buChar char="■"/>
              <a:defRPr/>
            </a:lvl3pPr>
            <a:lvl4pPr indent="-298450" lvl="3" marL="1828800" rtl="0">
              <a:spcBef>
                <a:spcPts val="0"/>
              </a:spcBef>
              <a:spcAft>
                <a:spcPts val="0"/>
              </a:spcAft>
              <a:buSzPts val="1100"/>
              <a:buChar char="●"/>
              <a:defRPr/>
            </a:lvl4pPr>
            <a:lvl5pPr indent="-298450" lvl="4" marL="2286000" rtl="0">
              <a:spcBef>
                <a:spcPts val="0"/>
              </a:spcBef>
              <a:spcAft>
                <a:spcPts val="0"/>
              </a:spcAft>
              <a:buSzPts val="1100"/>
              <a:buChar char="○"/>
              <a:defRPr/>
            </a:lvl5pPr>
            <a:lvl6pPr indent="-298450" lvl="5" marL="2743200" rtl="0">
              <a:spcBef>
                <a:spcPts val="0"/>
              </a:spcBef>
              <a:spcAft>
                <a:spcPts val="0"/>
              </a:spcAft>
              <a:buSzPts val="1100"/>
              <a:buChar char="■"/>
              <a:defRPr/>
            </a:lvl6pPr>
            <a:lvl7pPr indent="-298450" lvl="6" marL="3200400" rtl="0">
              <a:spcBef>
                <a:spcPts val="0"/>
              </a:spcBef>
              <a:spcAft>
                <a:spcPts val="0"/>
              </a:spcAft>
              <a:buSzPts val="1100"/>
              <a:buChar char="●"/>
              <a:defRPr/>
            </a:lvl7pPr>
            <a:lvl8pPr indent="-298450" lvl="7" marL="3657600" rtl="0">
              <a:spcBef>
                <a:spcPts val="0"/>
              </a:spcBef>
              <a:spcAft>
                <a:spcPts val="0"/>
              </a:spcAft>
              <a:buSzPts val="1100"/>
              <a:buChar char="○"/>
              <a:defRPr/>
            </a:lvl8pPr>
            <a:lvl9pPr indent="-298450" lvl="8" marL="4114800" rtl="0">
              <a:spcBef>
                <a:spcPts val="0"/>
              </a:spcBef>
              <a:spcAft>
                <a:spcPts val="0"/>
              </a:spcAft>
              <a:buSzPts val="1100"/>
              <a:buChar char="■"/>
              <a:defRPr/>
            </a:lvl9pPr>
          </a:lstStyle>
          <a:p/>
        </p:txBody>
      </p:sp>
      <p:sp>
        <p:nvSpPr>
          <p:cNvPr id="75" name="Google Shape;75;p16"/>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76" name="Shape 76"/>
        <p:cNvGrpSpPr/>
        <p:nvPr/>
      </p:nvGrpSpPr>
      <p:grpSpPr>
        <a:xfrm>
          <a:off x="0" y="0"/>
          <a:ext cx="0" cy="0"/>
          <a:chOff x="0" y="0"/>
          <a:chExt cx="0" cy="0"/>
        </a:xfrm>
      </p:grpSpPr>
      <p:sp>
        <p:nvSpPr>
          <p:cNvPr id="77" name="Google Shape;77;p17"/>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8" name="Google Shape;78;p17"/>
          <p:cNvGrpSpPr/>
          <p:nvPr/>
        </p:nvGrpSpPr>
        <p:grpSpPr>
          <a:xfrm>
            <a:off x="830392" y="1191256"/>
            <a:ext cx="745763" cy="45826"/>
            <a:chOff x="4580561" y="2589004"/>
            <a:chExt cx="1064464" cy="25200"/>
          </a:xfrm>
        </p:grpSpPr>
        <p:sp>
          <p:nvSpPr>
            <p:cNvPr id="79" name="Google Shape;79;p17"/>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7"/>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1" name="Google Shape;81;p17"/>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rtl="0">
              <a:spcBef>
                <a:spcPts val="0"/>
              </a:spcBef>
              <a:spcAft>
                <a:spcPts val="0"/>
              </a:spcAft>
              <a:buSzPts val="2600"/>
              <a:buNone/>
              <a:defRPr sz="2600"/>
            </a:lvl1pPr>
            <a:lvl2pPr lvl="1" rtl="0">
              <a:spcBef>
                <a:spcPts val="0"/>
              </a:spcBef>
              <a:spcAft>
                <a:spcPts val="0"/>
              </a:spcAft>
              <a:buSzPts val="2600"/>
              <a:buNone/>
              <a:defRPr sz="2600"/>
            </a:lvl2pPr>
            <a:lvl3pPr lvl="2" rtl="0">
              <a:spcBef>
                <a:spcPts val="0"/>
              </a:spcBef>
              <a:spcAft>
                <a:spcPts val="0"/>
              </a:spcAft>
              <a:buSzPts val="2600"/>
              <a:buNone/>
              <a:defRPr sz="2600"/>
            </a:lvl3pPr>
            <a:lvl4pPr lvl="3" rtl="0">
              <a:spcBef>
                <a:spcPts val="0"/>
              </a:spcBef>
              <a:spcAft>
                <a:spcPts val="0"/>
              </a:spcAft>
              <a:buSzPts val="2600"/>
              <a:buNone/>
              <a:defRPr sz="2600"/>
            </a:lvl4pPr>
            <a:lvl5pPr lvl="4" rtl="0">
              <a:spcBef>
                <a:spcPts val="0"/>
              </a:spcBef>
              <a:spcAft>
                <a:spcPts val="0"/>
              </a:spcAft>
              <a:buSzPts val="2600"/>
              <a:buNone/>
              <a:defRPr sz="2600"/>
            </a:lvl5pPr>
            <a:lvl6pPr lvl="5" rtl="0">
              <a:spcBef>
                <a:spcPts val="0"/>
              </a:spcBef>
              <a:spcAft>
                <a:spcPts val="0"/>
              </a:spcAft>
              <a:buSzPts val="2600"/>
              <a:buNone/>
              <a:defRPr sz="2600"/>
            </a:lvl6pPr>
            <a:lvl7pPr lvl="6" rtl="0">
              <a:spcBef>
                <a:spcPts val="0"/>
              </a:spcBef>
              <a:spcAft>
                <a:spcPts val="0"/>
              </a:spcAft>
              <a:buSzPts val="2600"/>
              <a:buNone/>
              <a:defRPr sz="2600"/>
            </a:lvl7pPr>
            <a:lvl8pPr lvl="7" rtl="0">
              <a:spcBef>
                <a:spcPts val="0"/>
              </a:spcBef>
              <a:spcAft>
                <a:spcPts val="0"/>
              </a:spcAft>
              <a:buSzPts val="2600"/>
              <a:buNone/>
              <a:defRPr sz="2600"/>
            </a:lvl8pPr>
            <a:lvl9pPr lvl="8" rtl="0">
              <a:spcBef>
                <a:spcPts val="0"/>
              </a:spcBef>
              <a:spcAft>
                <a:spcPts val="0"/>
              </a:spcAft>
              <a:buSzPts val="2600"/>
              <a:buNone/>
              <a:defRPr sz="2600"/>
            </a:lvl9pPr>
          </a:lstStyle>
          <a:p/>
        </p:txBody>
      </p:sp>
      <p:sp>
        <p:nvSpPr>
          <p:cNvPr id="82" name="Google Shape;82;p17"/>
          <p:cNvSpPr txBox="1"/>
          <p:nvPr>
            <p:ph idx="1" type="body"/>
          </p:nvPr>
        </p:nvSpPr>
        <p:spPr>
          <a:xfrm>
            <a:off x="729325" y="2078875"/>
            <a:ext cx="3774300" cy="2261100"/>
          </a:xfrm>
          <a:prstGeom prst="rect">
            <a:avLst/>
          </a:prstGeom>
        </p:spPr>
        <p:txBody>
          <a:bodyPr anchorCtr="0" anchor="t" bIns="91425" lIns="91425" spcFirstLastPara="1" rIns="91425" wrap="square" tIns="91425">
            <a:normAutofit/>
          </a:bodyPr>
          <a:lstStyle>
            <a:lvl1pPr indent="-311150" lvl="0" marL="457200" rtl="0">
              <a:spcBef>
                <a:spcPts val="0"/>
              </a:spcBef>
              <a:spcAft>
                <a:spcPts val="0"/>
              </a:spcAft>
              <a:buSzPts val="1300"/>
              <a:buChar char="●"/>
              <a:defRPr/>
            </a:lvl1pPr>
            <a:lvl2pPr indent="-298450" lvl="1" marL="914400" rtl="0">
              <a:spcBef>
                <a:spcPts val="0"/>
              </a:spcBef>
              <a:spcAft>
                <a:spcPts val="0"/>
              </a:spcAft>
              <a:buSzPts val="1100"/>
              <a:buChar char="○"/>
              <a:defRPr/>
            </a:lvl2pPr>
            <a:lvl3pPr indent="-298450" lvl="2" marL="1371600" rtl="0">
              <a:spcBef>
                <a:spcPts val="0"/>
              </a:spcBef>
              <a:spcAft>
                <a:spcPts val="0"/>
              </a:spcAft>
              <a:buSzPts val="1100"/>
              <a:buChar char="■"/>
              <a:defRPr/>
            </a:lvl3pPr>
            <a:lvl4pPr indent="-298450" lvl="3" marL="1828800" rtl="0">
              <a:spcBef>
                <a:spcPts val="0"/>
              </a:spcBef>
              <a:spcAft>
                <a:spcPts val="0"/>
              </a:spcAft>
              <a:buSzPts val="1100"/>
              <a:buChar char="●"/>
              <a:defRPr/>
            </a:lvl4pPr>
            <a:lvl5pPr indent="-298450" lvl="4" marL="2286000" rtl="0">
              <a:spcBef>
                <a:spcPts val="0"/>
              </a:spcBef>
              <a:spcAft>
                <a:spcPts val="0"/>
              </a:spcAft>
              <a:buSzPts val="1100"/>
              <a:buChar char="○"/>
              <a:defRPr/>
            </a:lvl5pPr>
            <a:lvl6pPr indent="-298450" lvl="5" marL="2743200" rtl="0">
              <a:spcBef>
                <a:spcPts val="0"/>
              </a:spcBef>
              <a:spcAft>
                <a:spcPts val="0"/>
              </a:spcAft>
              <a:buSzPts val="1100"/>
              <a:buChar char="■"/>
              <a:defRPr/>
            </a:lvl6pPr>
            <a:lvl7pPr indent="-298450" lvl="6" marL="3200400" rtl="0">
              <a:spcBef>
                <a:spcPts val="0"/>
              </a:spcBef>
              <a:spcAft>
                <a:spcPts val="0"/>
              </a:spcAft>
              <a:buSzPts val="1100"/>
              <a:buChar char="●"/>
              <a:defRPr/>
            </a:lvl7pPr>
            <a:lvl8pPr indent="-298450" lvl="7" marL="3657600" rtl="0">
              <a:spcBef>
                <a:spcPts val="0"/>
              </a:spcBef>
              <a:spcAft>
                <a:spcPts val="0"/>
              </a:spcAft>
              <a:buSzPts val="1100"/>
              <a:buChar char="○"/>
              <a:defRPr/>
            </a:lvl8pPr>
            <a:lvl9pPr indent="-298450" lvl="8" marL="4114800" rtl="0">
              <a:spcBef>
                <a:spcPts val="0"/>
              </a:spcBef>
              <a:spcAft>
                <a:spcPts val="0"/>
              </a:spcAft>
              <a:buSzPts val="1100"/>
              <a:buChar char="■"/>
              <a:defRPr/>
            </a:lvl9pPr>
          </a:lstStyle>
          <a:p/>
        </p:txBody>
      </p:sp>
      <p:sp>
        <p:nvSpPr>
          <p:cNvPr id="83" name="Google Shape;83;p17"/>
          <p:cNvSpPr txBox="1"/>
          <p:nvPr>
            <p:ph idx="2" type="body"/>
          </p:nvPr>
        </p:nvSpPr>
        <p:spPr>
          <a:xfrm>
            <a:off x="4643604" y="2078875"/>
            <a:ext cx="3774300" cy="2261100"/>
          </a:xfrm>
          <a:prstGeom prst="rect">
            <a:avLst/>
          </a:prstGeom>
        </p:spPr>
        <p:txBody>
          <a:bodyPr anchorCtr="0" anchor="t" bIns="91425" lIns="91425" spcFirstLastPara="1" rIns="91425" wrap="square" tIns="91425">
            <a:normAutofit/>
          </a:bodyPr>
          <a:lstStyle>
            <a:lvl1pPr indent="-311150" lvl="0" marL="457200" rtl="0">
              <a:spcBef>
                <a:spcPts val="0"/>
              </a:spcBef>
              <a:spcAft>
                <a:spcPts val="0"/>
              </a:spcAft>
              <a:buSzPts val="1300"/>
              <a:buChar char="●"/>
              <a:defRPr/>
            </a:lvl1pPr>
            <a:lvl2pPr indent="-298450" lvl="1" marL="914400" rtl="0">
              <a:spcBef>
                <a:spcPts val="0"/>
              </a:spcBef>
              <a:spcAft>
                <a:spcPts val="0"/>
              </a:spcAft>
              <a:buSzPts val="1100"/>
              <a:buChar char="○"/>
              <a:defRPr/>
            </a:lvl2pPr>
            <a:lvl3pPr indent="-298450" lvl="2" marL="1371600" rtl="0">
              <a:spcBef>
                <a:spcPts val="0"/>
              </a:spcBef>
              <a:spcAft>
                <a:spcPts val="0"/>
              </a:spcAft>
              <a:buSzPts val="1100"/>
              <a:buChar char="■"/>
              <a:defRPr/>
            </a:lvl3pPr>
            <a:lvl4pPr indent="-298450" lvl="3" marL="1828800" rtl="0">
              <a:spcBef>
                <a:spcPts val="0"/>
              </a:spcBef>
              <a:spcAft>
                <a:spcPts val="0"/>
              </a:spcAft>
              <a:buSzPts val="1100"/>
              <a:buChar char="●"/>
              <a:defRPr/>
            </a:lvl4pPr>
            <a:lvl5pPr indent="-298450" lvl="4" marL="2286000" rtl="0">
              <a:spcBef>
                <a:spcPts val="0"/>
              </a:spcBef>
              <a:spcAft>
                <a:spcPts val="0"/>
              </a:spcAft>
              <a:buSzPts val="1100"/>
              <a:buChar char="○"/>
              <a:defRPr/>
            </a:lvl5pPr>
            <a:lvl6pPr indent="-298450" lvl="5" marL="2743200" rtl="0">
              <a:spcBef>
                <a:spcPts val="0"/>
              </a:spcBef>
              <a:spcAft>
                <a:spcPts val="0"/>
              </a:spcAft>
              <a:buSzPts val="1100"/>
              <a:buChar char="■"/>
              <a:defRPr/>
            </a:lvl6pPr>
            <a:lvl7pPr indent="-298450" lvl="6" marL="3200400" rtl="0">
              <a:spcBef>
                <a:spcPts val="0"/>
              </a:spcBef>
              <a:spcAft>
                <a:spcPts val="0"/>
              </a:spcAft>
              <a:buSzPts val="1100"/>
              <a:buChar char="●"/>
              <a:defRPr/>
            </a:lvl7pPr>
            <a:lvl8pPr indent="-298450" lvl="7" marL="3657600" rtl="0">
              <a:spcBef>
                <a:spcPts val="0"/>
              </a:spcBef>
              <a:spcAft>
                <a:spcPts val="0"/>
              </a:spcAft>
              <a:buSzPts val="1100"/>
              <a:buChar char="○"/>
              <a:defRPr/>
            </a:lvl8pPr>
            <a:lvl9pPr indent="-298450" lvl="8" marL="4114800" rtl="0">
              <a:spcBef>
                <a:spcPts val="0"/>
              </a:spcBef>
              <a:spcAft>
                <a:spcPts val="0"/>
              </a:spcAft>
              <a:buSzPts val="1100"/>
              <a:buChar char="■"/>
              <a:defRPr/>
            </a:lvl9pPr>
          </a:lstStyle>
          <a:p/>
        </p:txBody>
      </p:sp>
      <p:sp>
        <p:nvSpPr>
          <p:cNvPr id="84" name="Google Shape;84;p17"/>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5" name="Shape 85"/>
        <p:cNvGrpSpPr/>
        <p:nvPr/>
      </p:nvGrpSpPr>
      <p:grpSpPr>
        <a:xfrm>
          <a:off x="0" y="0"/>
          <a:ext cx="0" cy="0"/>
          <a:chOff x="0" y="0"/>
          <a:chExt cx="0" cy="0"/>
        </a:xfrm>
      </p:grpSpPr>
      <p:sp>
        <p:nvSpPr>
          <p:cNvPr id="86" name="Google Shape;86;p18"/>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7" name="Google Shape;87;p18"/>
          <p:cNvGrpSpPr/>
          <p:nvPr/>
        </p:nvGrpSpPr>
        <p:grpSpPr>
          <a:xfrm>
            <a:off x="830392" y="1191256"/>
            <a:ext cx="745763" cy="45826"/>
            <a:chOff x="4580561" y="2589004"/>
            <a:chExt cx="1064464" cy="25200"/>
          </a:xfrm>
        </p:grpSpPr>
        <p:sp>
          <p:nvSpPr>
            <p:cNvPr id="88" name="Google Shape;88;p18"/>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8"/>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0" name="Google Shape;90;p18"/>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rtl="0">
              <a:spcBef>
                <a:spcPts val="0"/>
              </a:spcBef>
              <a:spcAft>
                <a:spcPts val="0"/>
              </a:spcAft>
              <a:buSzPts val="2600"/>
              <a:buNone/>
              <a:defRPr sz="2600"/>
            </a:lvl1pPr>
            <a:lvl2pPr lvl="1" rtl="0">
              <a:spcBef>
                <a:spcPts val="0"/>
              </a:spcBef>
              <a:spcAft>
                <a:spcPts val="0"/>
              </a:spcAft>
              <a:buSzPts val="2600"/>
              <a:buNone/>
              <a:defRPr sz="2600"/>
            </a:lvl2pPr>
            <a:lvl3pPr lvl="2" rtl="0">
              <a:spcBef>
                <a:spcPts val="0"/>
              </a:spcBef>
              <a:spcAft>
                <a:spcPts val="0"/>
              </a:spcAft>
              <a:buSzPts val="2600"/>
              <a:buNone/>
              <a:defRPr sz="2600"/>
            </a:lvl3pPr>
            <a:lvl4pPr lvl="3" rtl="0">
              <a:spcBef>
                <a:spcPts val="0"/>
              </a:spcBef>
              <a:spcAft>
                <a:spcPts val="0"/>
              </a:spcAft>
              <a:buSzPts val="2600"/>
              <a:buNone/>
              <a:defRPr sz="2600"/>
            </a:lvl4pPr>
            <a:lvl5pPr lvl="4" rtl="0">
              <a:spcBef>
                <a:spcPts val="0"/>
              </a:spcBef>
              <a:spcAft>
                <a:spcPts val="0"/>
              </a:spcAft>
              <a:buSzPts val="2600"/>
              <a:buNone/>
              <a:defRPr sz="2600"/>
            </a:lvl5pPr>
            <a:lvl6pPr lvl="5" rtl="0">
              <a:spcBef>
                <a:spcPts val="0"/>
              </a:spcBef>
              <a:spcAft>
                <a:spcPts val="0"/>
              </a:spcAft>
              <a:buSzPts val="2600"/>
              <a:buNone/>
              <a:defRPr sz="2600"/>
            </a:lvl6pPr>
            <a:lvl7pPr lvl="6" rtl="0">
              <a:spcBef>
                <a:spcPts val="0"/>
              </a:spcBef>
              <a:spcAft>
                <a:spcPts val="0"/>
              </a:spcAft>
              <a:buSzPts val="2600"/>
              <a:buNone/>
              <a:defRPr sz="2600"/>
            </a:lvl7pPr>
            <a:lvl8pPr lvl="7" rtl="0">
              <a:spcBef>
                <a:spcPts val="0"/>
              </a:spcBef>
              <a:spcAft>
                <a:spcPts val="0"/>
              </a:spcAft>
              <a:buSzPts val="2600"/>
              <a:buNone/>
              <a:defRPr sz="2600"/>
            </a:lvl8pPr>
            <a:lvl9pPr lvl="8" rtl="0">
              <a:spcBef>
                <a:spcPts val="0"/>
              </a:spcBef>
              <a:spcAft>
                <a:spcPts val="0"/>
              </a:spcAft>
              <a:buSzPts val="2600"/>
              <a:buNone/>
              <a:defRPr sz="2600"/>
            </a:lvl9pPr>
          </a:lstStyle>
          <a:p/>
        </p:txBody>
      </p:sp>
      <p:sp>
        <p:nvSpPr>
          <p:cNvPr id="91" name="Google Shape;91;p18"/>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92" name="Shape 92"/>
        <p:cNvGrpSpPr/>
        <p:nvPr/>
      </p:nvGrpSpPr>
      <p:grpSpPr>
        <a:xfrm>
          <a:off x="0" y="0"/>
          <a:ext cx="0" cy="0"/>
          <a:chOff x="0" y="0"/>
          <a:chExt cx="0" cy="0"/>
        </a:xfrm>
      </p:grpSpPr>
      <p:sp>
        <p:nvSpPr>
          <p:cNvPr id="93" name="Google Shape;93;p19"/>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4" name="Google Shape;94;p19"/>
          <p:cNvGrpSpPr/>
          <p:nvPr/>
        </p:nvGrpSpPr>
        <p:grpSpPr>
          <a:xfrm>
            <a:off x="830392" y="1191256"/>
            <a:ext cx="745763" cy="45826"/>
            <a:chOff x="4580561" y="2589004"/>
            <a:chExt cx="1064464" cy="25200"/>
          </a:xfrm>
        </p:grpSpPr>
        <p:sp>
          <p:nvSpPr>
            <p:cNvPr id="95" name="Google Shape;95;p19"/>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9"/>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7" name="Google Shape;97;p19"/>
          <p:cNvSpPr txBox="1"/>
          <p:nvPr>
            <p:ph type="title"/>
          </p:nvPr>
        </p:nvSpPr>
        <p:spPr>
          <a:xfrm>
            <a:off x="730000" y="1318650"/>
            <a:ext cx="3300900" cy="1381500"/>
          </a:xfrm>
          <a:prstGeom prst="rect">
            <a:avLst/>
          </a:prstGeom>
        </p:spPr>
        <p:txBody>
          <a:bodyPr anchorCtr="0" anchor="t" bIns="91425" lIns="91425" spcFirstLastPara="1" rIns="91425" wrap="square" tIns="91425">
            <a:normAutofit/>
          </a:bodyPr>
          <a:lstStyle>
            <a:lvl1pPr lvl="0" rtl="0">
              <a:spcBef>
                <a:spcPts val="0"/>
              </a:spcBef>
              <a:spcAft>
                <a:spcPts val="0"/>
              </a:spcAft>
              <a:buSzPts val="2600"/>
              <a:buNone/>
              <a:defRPr sz="2600"/>
            </a:lvl1pPr>
            <a:lvl2pPr lvl="1" rtl="0">
              <a:spcBef>
                <a:spcPts val="0"/>
              </a:spcBef>
              <a:spcAft>
                <a:spcPts val="0"/>
              </a:spcAft>
              <a:buSzPts val="2600"/>
              <a:buNone/>
              <a:defRPr sz="2600"/>
            </a:lvl2pPr>
            <a:lvl3pPr lvl="2" rtl="0">
              <a:spcBef>
                <a:spcPts val="0"/>
              </a:spcBef>
              <a:spcAft>
                <a:spcPts val="0"/>
              </a:spcAft>
              <a:buSzPts val="2600"/>
              <a:buNone/>
              <a:defRPr sz="2600"/>
            </a:lvl3pPr>
            <a:lvl4pPr lvl="3" rtl="0">
              <a:spcBef>
                <a:spcPts val="0"/>
              </a:spcBef>
              <a:spcAft>
                <a:spcPts val="0"/>
              </a:spcAft>
              <a:buSzPts val="2600"/>
              <a:buNone/>
              <a:defRPr sz="2600"/>
            </a:lvl4pPr>
            <a:lvl5pPr lvl="4" rtl="0">
              <a:spcBef>
                <a:spcPts val="0"/>
              </a:spcBef>
              <a:spcAft>
                <a:spcPts val="0"/>
              </a:spcAft>
              <a:buSzPts val="2600"/>
              <a:buNone/>
              <a:defRPr sz="2600"/>
            </a:lvl5pPr>
            <a:lvl6pPr lvl="5" rtl="0">
              <a:spcBef>
                <a:spcPts val="0"/>
              </a:spcBef>
              <a:spcAft>
                <a:spcPts val="0"/>
              </a:spcAft>
              <a:buSzPts val="2600"/>
              <a:buNone/>
              <a:defRPr sz="2600"/>
            </a:lvl6pPr>
            <a:lvl7pPr lvl="6" rtl="0">
              <a:spcBef>
                <a:spcPts val="0"/>
              </a:spcBef>
              <a:spcAft>
                <a:spcPts val="0"/>
              </a:spcAft>
              <a:buSzPts val="2600"/>
              <a:buNone/>
              <a:defRPr sz="2600"/>
            </a:lvl7pPr>
            <a:lvl8pPr lvl="7" rtl="0">
              <a:spcBef>
                <a:spcPts val="0"/>
              </a:spcBef>
              <a:spcAft>
                <a:spcPts val="0"/>
              </a:spcAft>
              <a:buSzPts val="2600"/>
              <a:buNone/>
              <a:defRPr sz="2600"/>
            </a:lvl8pPr>
            <a:lvl9pPr lvl="8" rtl="0">
              <a:spcBef>
                <a:spcPts val="0"/>
              </a:spcBef>
              <a:spcAft>
                <a:spcPts val="0"/>
              </a:spcAft>
              <a:buSzPts val="2600"/>
              <a:buNone/>
              <a:defRPr sz="2600"/>
            </a:lvl9pPr>
          </a:lstStyle>
          <a:p/>
        </p:txBody>
      </p:sp>
      <p:sp>
        <p:nvSpPr>
          <p:cNvPr id="98" name="Google Shape;98;p19"/>
          <p:cNvSpPr txBox="1"/>
          <p:nvPr>
            <p:ph idx="1" type="body"/>
          </p:nvPr>
        </p:nvSpPr>
        <p:spPr>
          <a:xfrm>
            <a:off x="721225" y="2781725"/>
            <a:ext cx="3300900" cy="1597500"/>
          </a:xfrm>
          <a:prstGeom prst="rect">
            <a:avLst/>
          </a:prstGeom>
        </p:spPr>
        <p:txBody>
          <a:bodyPr anchorCtr="0" anchor="t" bIns="91425" lIns="91425" spcFirstLastPara="1" rIns="91425" wrap="square" tIns="91425">
            <a:normAutofit/>
          </a:bodyPr>
          <a:lstStyle>
            <a:lvl1pPr indent="-311150" lvl="0" marL="457200" rtl="0">
              <a:spcBef>
                <a:spcPts val="0"/>
              </a:spcBef>
              <a:spcAft>
                <a:spcPts val="0"/>
              </a:spcAft>
              <a:buSzPts val="1300"/>
              <a:buChar char="●"/>
              <a:defRPr/>
            </a:lvl1pPr>
            <a:lvl2pPr indent="-298450" lvl="1" marL="914400" rtl="0">
              <a:spcBef>
                <a:spcPts val="0"/>
              </a:spcBef>
              <a:spcAft>
                <a:spcPts val="0"/>
              </a:spcAft>
              <a:buSzPts val="1100"/>
              <a:buChar char="○"/>
              <a:defRPr/>
            </a:lvl2pPr>
            <a:lvl3pPr indent="-298450" lvl="2" marL="1371600" rtl="0">
              <a:spcBef>
                <a:spcPts val="0"/>
              </a:spcBef>
              <a:spcAft>
                <a:spcPts val="0"/>
              </a:spcAft>
              <a:buSzPts val="1100"/>
              <a:buChar char="■"/>
              <a:defRPr/>
            </a:lvl3pPr>
            <a:lvl4pPr indent="-298450" lvl="3" marL="1828800" rtl="0">
              <a:spcBef>
                <a:spcPts val="0"/>
              </a:spcBef>
              <a:spcAft>
                <a:spcPts val="0"/>
              </a:spcAft>
              <a:buSzPts val="1100"/>
              <a:buChar char="●"/>
              <a:defRPr/>
            </a:lvl4pPr>
            <a:lvl5pPr indent="-298450" lvl="4" marL="2286000" rtl="0">
              <a:spcBef>
                <a:spcPts val="0"/>
              </a:spcBef>
              <a:spcAft>
                <a:spcPts val="0"/>
              </a:spcAft>
              <a:buSzPts val="1100"/>
              <a:buChar char="○"/>
              <a:defRPr/>
            </a:lvl5pPr>
            <a:lvl6pPr indent="-298450" lvl="5" marL="2743200" rtl="0">
              <a:spcBef>
                <a:spcPts val="0"/>
              </a:spcBef>
              <a:spcAft>
                <a:spcPts val="0"/>
              </a:spcAft>
              <a:buSzPts val="1100"/>
              <a:buChar char="■"/>
              <a:defRPr/>
            </a:lvl6pPr>
            <a:lvl7pPr indent="-298450" lvl="6" marL="3200400" rtl="0">
              <a:spcBef>
                <a:spcPts val="0"/>
              </a:spcBef>
              <a:spcAft>
                <a:spcPts val="0"/>
              </a:spcAft>
              <a:buSzPts val="1100"/>
              <a:buChar char="●"/>
              <a:defRPr/>
            </a:lvl7pPr>
            <a:lvl8pPr indent="-298450" lvl="7" marL="3657600" rtl="0">
              <a:spcBef>
                <a:spcPts val="0"/>
              </a:spcBef>
              <a:spcAft>
                <a:spcPts val="0"/>
              </a:spcAft>
              <a:buSzPts val="1100"/>
              <a:buChar char="○"/>
              <a:defRPr/>
            </a:lvl8pPr>
            <a:lvl9pPr indent="-298450" lvl="8" marL="4114800" rtl="0">
              <a:spcBef>
                <a:spcPts val="0"/>
              </a:spcBef>
              <a:spcAft>
                <a:spcPts val="0"/>
              </a:spcAft>
              <a:buSzPts val="1100"/>
              <a:buChar char="■"/>
              <a:defRPr/>
            </a:lvl9pPr>
          </a:lstStyle>
          <a:p/>
        </p:txBody>
      </p:sp>
      <p:sp>
        <p:nvSpPr>
          <p:cNvPr id="99" name="Google Shape;99;p19"/>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100" name="Shape 100"/>
        <p:cNvGrpSpPr/>
        <p:nvPr/>
      </p:nvGrpSpPr>
      <p:grpSpPr>
        <a:xfrm>
          <a:off x="0" y="0"/>
          <a:ext cx="0" cy="0"/>
          <a:chOff x="0" y="0"/>
          <a:chExt cx="0" cy="0"/>
        </a:xfrm>
      </p:grpSpPr>
      <p:grpSp>
        <p:nvGrpSpPr>
          <p:cNvPr id="101" name="Google Shape;101;p20"/>
          <p:cNvGrpSpPr/>
          <p:nvPr/>
        </p:nvGrpSpPr>
        <p:grpSpPr>
          <a:xfrm>
            <a:off x="830392" y="4169130"/>
            <a:ext cx="745763" cy="45826"/>
            <a:chOff x="4580561" y="2589004"/>
            <a:chExt cx="1064464" cy="25200"/>
          </a:xfrm>
        </p:grpSpPr>
        <p:sp>
          <p:nvSpPr>
            <p:cNvPr id="102" name="Google Shape;102;p20"/>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20"/>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4" name="Google Shape;104;p20"/>
          <p:cNvSpPr txBox="1"/>
          <p:nvPr>
            <p:ph type="title"/>
          </p:nvPr>
        </p:nvSpPr>
        <p:spPr>
          <a:xfrm>
            <a:off x="729450" y="864300"/>
            <a:ext cx="7021200" cy="2985000"/>
          </a:xfrm>
          <a:prstGeom prst="rect">
            <a:avLst/>
          </a:prstGeom>
        </p:spPr>
        <p:txBody>
          <a:bodyPr anchorCtr="0" anchor="ctr" bIns="91425" lIns="91425" spcFirstLastPara="1" rIns="91425" wrap="square" tIns="91425">
            <a:norm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p:txBody>
      </p:sp>
      <p:sp>
        <p:nvSpPr>
          <p:cNvPr id="105" name="Google Shape;105;p20"/>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06" name="Shape 106"/>
        <p:cNvGrpSpPr/>
        <p:nvPr/>
      </p:nvGrpSpPr>
      <p:grpSpPr>
        <a:xfrm>
          <a:off x="0" y="0"/>
          <a:ext cx="0" cy="0"/>
          <a:chOff x="0" y="0"/>
          <a:chExt cx="0" cy="0"/>
        </a:xfrm>
      </p:grpSpPr>
      <p:sp>
        <p:nvSpPr>
          <p:cNvPr id="107" name="Google Shape;107;p21"/>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8" name="Google Shape;108;p21"/>
          <p:cNvGrpSpPr/>
          <p:nvPr/>
        </p:nvGrpSpPr>
        <p:grpSpPr>
          <a:xfrm>
            <a:off x="830392" y="1191256"/>
            <a:ext cx="745763" cy="45826"/>
            <a:chOff x="4580561" y="2589004"/>
            <a:chExt cx="1064464" cy="25200"/>
          </a:xfrm>
        </p:grpSpPr>
        <p:sp>
          <p:nvSpPr>
            <p:cNvPr id="109" name="Google Shape;109;p21"/>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1"/>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1" name="Google Shape;111;p21"/>
          <p:cNvSpPr txBox="1"/>
          <p:nvPr>
            <p:ph type="title"/>
          </p:nvPr>
        </p:nvSpPr>
        <p:spPr>
          <a:xfrm>
            <a:off x="730000" y="1318650"/>
            <a:ext cx="3300900" cy="1687200"/>
          </a:xfrm>
          <a:prstGeom prst="rect">
            <a:avLst/>
          </a:prstGeom>
        </p:spPr>
        <p:txBody>
          <a:bodyPr anchorCtr="0" anchor="t" bIns="91425" lIns="91425" spcFirstLastPara="1" rIns="91425" wrap="square" tIns="91425">
            <a:normAutofit/>
          </a:bodyPr>
          <a:lstStyle>
            <a:lvl1pPr lvl="0" rtl="0">
              <a:spcBef>
                <a:spcPts val="0"/>
              </a:spcBef>
              <a:spcAft>
                <a:spcPts val="0"/>
              </a:spcAft>
              <a:buSzPts val="2600"/>
              <a:buNone/>
              <a:defRPr sz="2600"/>
            </a:lvl1pPr>
            <a:lvl2pPr lvl="1" rtl="0">
              <a:spcBef>
                <a:spcPts val="0"/>
              </a:spcBef>
              <a:spcAft>
                <a:spcPts val="0"/>
              </a:spcAft>
              <a:buSzPts val="2600"/>
              <a:buNone/>
              <a:defRPr sz="2600"/>
            </a:lvl2pPr>
            <a:lvl3pPr lvl="2" rtl="0">
              <a:spcBef>
                <a:spcPts val="0"/>
              </a:spcBef>
              <a:spcAft>
                <a:spcPts val="0"/>
              </a:spcAft>
              <a:buSzPts val="2600"/>
              <a:buNone/>
              <a:defRPr sz="2600"/>
            </a:lvl3pPr>
            <a:lvl4pPr lvl="3" rtl="0">
              <a:spcBef>
                <a:spcPts val="0"/>
              </a:spcBef>
              <a:spcAft>
                <a:spcPts val="0"/>
              </a:spcAft>
              <a:buSzPts val="2600"/>
              <a:buNone/>
              <a:defRPr sz="2600"/>
            </a:lvl4pPr>
            <a:lvl5pPr lvl="4" rtl="0">
              <a:spcBef>
                <a:spcPts val="0"/>
              </a:spcBef>
              <a:spcAft>
                <a:spcPts val="0"/>
              </a:spcAft>
              <a:buSzPts val="2600"/>
              <a:buNone/>
              <a:defRPr sz="2600"/>
            </a:lvl5pPr>
            <a:lvl6pPr lvl="5" rtl="0">
              <a:spcBef>
                <a:spcPts val="0"/>
              </a:spcBef>
              <a:spcAft>
                <a:spcPts val="0"/>
              </a:spcAft>
              <a:buSzPts val="2600"/>
              <a:buNone/>
              <a:defRPr sz="2600"/>
            </a:lvl6pPr>
            <a:lvl7pPr lvl="6" rtl="0">
              <a:spcBef>
                <a:spcPts val="0"/>
              </a:spcBef>
              <a:spcAft>
                <a:spcPts val="0"/>
              </a:spcAft>
              <a:buSzPts val="2600"/>
              <a:buNone/>
              <a:defRPr sz="2600"/>
            </a:lvl7pPr>
            <a:lvl8pPr lvl="7" rtl="0">
              <a:spcBef>
                <a:spcPts val="0"/>
              </a:spcBef>
              <a:spcAft>
                <a:spcPts val="0"/>
              </a:spcAft>
              <a:buSzPts val="2600"/>
              <a:buNone/>
              <a:defRPr sz="2600"/>
            </a:lvl8pPr>
            <a:lvl9pPr lvl="8" rtl="0">
              <a:spcBef>
                <a:spcPts val="0"/>
              </a:spcBef>
              <a:spcAft>
                <a:spcPts val="0"/>
              </a:spcAft>
              <a:buSzPts val="2600"/>
              <a:buNone/>
              <a:defRPr sz="2600"/>
            </a:lvl9pPr>
          </a:lstStyle>
          <a:p/>
        </p:txBody>
      </p:sp>
      <p:sp>
        <p:nvSpPr>
          <p:cNvPr id="112" name="Google Shape;112;p21"/>
          <p:cNvSpPr txBox="1"/>
          <p:nvPr>
            <p:ph idx="1" type="subTitle"/>
          </p:nvPr>
        </p:nvSpPr>
        <p:spPr>
          <a:xfrm>
            <a:off x="724950" y="3161525"/>
            <a:ext cx="3300900" cy="759000"/>
          </a:xfrm>
          <a:prstGeom prst="rect">
            <a:avLst/>
          </a:prstGeom>
        </p:spPr>
        <p:txBody>
          <a:bodyPr anchorCtr="0" anchor="t" bIns="91425" lIns="91425" spcFirstLastPara="1" rIns="91425" wrap="square" tIns="91425">
            <a:norm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p:txBody>
      </p:sp>
      <p:sp>
        <p:nvSpPr>
          <p:cNvPr id="113" name="Google Shape;113;p21"/>
          <p:cNvSpPr txBox="1"/>
          <p:nvPr>
            <p:ph idx="2" type="body"/>
          </p:nvPr>
        </p:nvSpPr>
        <p:spPr>
          <a:xfrm>
            <a:off x="5174225" y="1352625"/>
            <a:ext cx="3374400" cy="3025500"/>
          </a:xfrm>
          <a:prstGeom prst="rect">
            <a:avLst/>
          </a:prstGeom>
        </p:spPr>
        <p:txBody>
          <a:bodyPr anchorCtr="0" anchor="t" bIns="91425" lIns="91425" spcFirstLastPara="1" rIns="91425" wrap="square" tIns="91425">
            <a:normAutofit/>
          </a:bodyPr>
          <a:lstStyle>
            <a:lvl1pPr indent="-311150" lvl="0" marL="457200" rtl="0">
              <a:spcBef>
                <a:spcPts val="0"/>
              </a:spcBef>
              <a:spcAft>
                <a:spcPts val="0"/>
              </a:spcAft>
              <a:buSzPts val="1300"/>
              <a:buChar char="●"/>
              <a:defRPr/>
            </a:lvl1pPr>
            <a:lvl2pPr indent="-298450" lvl="1" marL="914400" rtl="0">
              <a:spcBef>
                <a:spcPts val="0"/>
              </a:spcBef>
              <a:spcAft>
                <a:spcPts val="0"/>
              </a:spcAft>
              <a:buSzPts val="1100"/>
              <a:buChar char="○"/>
              <a:defRPr/>
            </a:lvl2pPr>
            <a:lvl3pPr indent="-298450" lvl="2" marL="1371600" rtl="0">
              <a:spcBef>
                <a:spcPts val="0"/>
              </a:spcBef>
              <a:spcAft>
                <a:spcPts val="0"/>
              </a:spcAft>
              <a:buSzPts val="1100"/>
              <a:buChar char="■"/>
              <a:defRPr/>
            </a:lvl3pPr>
            <a:lvl4pPr indent="-298450" lvl="3" marL="1828800" rtl="0">
              <a:spcBef>
                <a:spcPts val="0"/>
              </a:spcBef>
              <a:spcAft>
                <a:spcPts val="0"/>
              </a:spcAft>
              <a:buSzPts val="1100"/>
              <a:buChar char="●"/>
              <a:defRPr/>
            </a:lvl4pPr>
            <a:lvl5pPr indent="-298450" lvl="4" marL="2286000" rtl="0">
              <a:spcBef>
                <a:spcPts val="0"/>
              </a:spcBef>
              <a:spcAft>
                <a:spcPts val="0"/>
              </a:spcAft>
              <a:buSzPts val="1100"/>
              <a:buChar char="○"/>
              <a:defRPr/>
            </a:lvl5pPr>
            <a:lvl6pPr indent="-298450" lvl="5" marL="2743200" rtl="0">
              <a:spcBef>
                <a:spcPts val="0"/>
              </a:spcBef>
              <a:spcAft>
                <a:spcPts val="0"/>
              </a:spcAft>
              <a:buSzPts val="1100"/>
              <a:buChar char="■"/>
              <a:defRPr/>
            </a:lvl6pPr>
            <a:lvl7pPr indent="-298450" lvl="6" marL="3200400" rtl="0">
              <a:spcBef>
                <a:spcPts val="0"/>
              </a:spcBef>
              <a:spcAft>
                <a:spcPts val="0"/>
              </a:spcAft>
              <a:buSzPts val="1100"/>
              <a:buChar char="●"/>
              <a:defRPr/>
            </a:lvl7pPr>
            <a:lvl8pPr indent="-298450" lvl="7" marL="3657600" rtl="0">
              <a:spcBef>
                <a:spcPts val="0"/>
              </a:spcBef>
              <a:spcAft>
                <a:spcPts val="0"/>
              </a:spcAft>
              <a:buSzPts val="1100"/>
              <a:buChar char="○"/>
              <a:defRPr/>
            </a:lvl8pPr>
            <a:lvl9pPr indent="-298450" lvl="8" marL="4114800" rtl="0">
              <a:spcBef>
                <a:spcPts val="0"/>
              </a:spcBef>
              <a:spcAft>
                <a:spcPts val="0"/>
              </a:spcAft>
              <a:buSzPts val="1100"/>
              <a:buChar char="■"/>
              <a:defRPr/>
            </a:lvl9pPr>
          </a:lstStyle>
          <a:p/>
        </p:txBody>
      </p:sp>
      <p:sp>
        <p:nvSpPr>
          <p:cNvPr id="114" name="Google Shape;114;p21"/>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15" name="Shape 115"/>
        <p:cNvGrpSpPr/>
        <p:nvPr/>
      </p:nvGrpSpPr>
      <p:grpSpPr>
        <a:xfrm>
          <a:off x="0" y="0"/>
          <a:ext cx="0" cy="0"/>
          <a:chOff x="0" y="0"/>
          <a:chExt cx="0" cy="0"/>
        </a:xfrm>
      </p:grpSpPr>
      <p:sp>
        <p:nvSpPr>
          <p:cNvPr id="116" name="Google Shape;116;p22"/>
          <p:cNvSpPr txBox="1"/>
          <p:nvPr>
            <p:ph idx="1" type="body"/>
          </p:nvPr>
        </p:nvSpPr>
        <p:spPr>
          <a:xfrm>
            <a:off x="724950" y="4372551"/>
            <a:ext cx="7697400" cy="4605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300"/>
              <a:buNone/>
              <a:defRPr/>
            </a:lvl1pPr>
          </a:lstStyle>
          <a:p/>
        </p:txBody>
      </p:sp>
      <p:sp>
        <p:nvSpPr>
          <p:cNvPr id="117" name="Google Shape;117;p22"/>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118" name="Shape 118"/>
        <p:cNvGrpSpPr/>
        <p:nvPr/>
      </p:nvGrpSpPr>
      <p:grpSpPr>
        <a:xfrm>
          <a:off x="0" y="0"/>
          <a:ext cx="0" cy="0"/>
          <a:chOff x="0" y="0"/>
          <a:chExt cx="0" cy="0"/>
        </a:xfrm>
      </p:grpSpPr>
      <p:grpSp>
        <p:nvGrpSpPr>
          <p:cNvPr id="119" name="Google Shape;119;p23"/>
          <p:cNvGrpSpPr/>
          <p:nvPr/>
        </p:nvGrpSpPr>
        <p:grpSpPr>
          <a:xfrm>
            <a:off x="830392" y="4169130"/>
            <a:ext cx="745763" cy="45826"/>
            <a:chOff x="4580561" y="2589004"/>
            <a:chExt cx="1064464" cy="25200"/>
          </a:xfrm>
        </p:grpSpPr>
        <p:sp>
          <p:nvSpPr>
            <p:cNvPr id="120" name="Google Shape;120;p23"/>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23"/>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2" name="Google Shape;122;p23"/>
          <p:cNvSpPr txBox="1"/>
          <p:nvPr>
            <p:ph hasCustomPrompt="1" type="title"/>
          </p:nvPr>
        </p:nvSpPr>
        <p:spPr>
          <a:xfrm>
            <a:off x="729450" y="733950"/>
            <a:ext cx="7688400" cy="1244700"/>
          </a:xfrm>
          <a:prstGeom prst="rect">
            <a:avLst/>
          </a:prstGeom>
        </p:spPr>
        <p:txBody>
          <a:bodyPr anchorCtr="0" anchor="t" bIns="91425" lIns="91425" spcFirstLastPara="1" rIns="91425" wrap="square" tIns="91425">
            <a:normAutofit/>
          </a:bodyPr>
          <a:lstStyle>
            <a:lvl1pPr lvl="0" rtl="0">
              <a:spcBef>
                <a:spcPts val="0"/>
              </a:spcBef>
              <a:spcAft>
                <a:spcPts val="0"/>
              </a:spcAft>
              <a:buClr>
                <a:schemeClr val="lt1"/>
              </a:buClr>
              <a:buSzPts val="8000"/>
              <a:buNone/>
              <a:defRPr sz="8000">
                <a:solidFill>
                  <a:schemeClr val="lt1"/>
                </a:solidFill>
              </a:defRPr>
            </a:lvl1pPr>
            <a:lvl2pPr lvl="1" rtl="0">
              <a:spcBef>
                <a:spcPts val="0"/>
              </a:spcBef>
              <a:spcAft>
                <a:spcPts val="0"/>
              </a:spcAft>
              <a:buClr>
                <a:schemeClr val="lt1"/>
              </a:buClr>
              <a:buSzPts val="8000"/>
              <a:buNone/>
              <a:defRPr sz="8000">
                <a:solidFill>
                  <a:schemeClr val="lt1"/>
                </a:solidFill>
              </a:defRPr>
            </a:lvl2pPr>
            <a:lvl3pPr lvl="2" rtl="0">
              <a:spcBef>
                <a:spcPts val="0"/>
              </a:spcBef>
              <a:spcAft>
                <a:spcPts val="0"/>
              </a:spcAft>
              <a:buClr>
                <a:schemeClr val="lt1"/>
              </a:buClr>
              <a:buSzPts val="8000"/>
              <a:buNone/>
              <a:defRPr sz="8000">
                <a:solidFill>
                  <a:schemeClr val="lt1"/>
                </a:solidFill>
              </a:defRPr>
            </a:lvl3pPr>
            <a:lvl4pPr lvl="3" rtl="0">
              <a:spcBef>
                <a:spcPts val="0"/>
              </a:spcBef>
              <a:spcAft>
                <a:spcPts val="0"/>
              </a:spcAft>
              <a:buClr>
                <a:schemeClr val="lt1"/>
              </a:buClr>
              <a:buSzPts val="8000"/>
              <a:buNone/>
              <a:defRPr sz="8000">
                <a:solidFill>
                  <a:schemeClr val="lt1"/>
                </a:solidFill>
              </a:defRPr>
            </a:lvl4pPr>
            <a:lvl5pPr lvl="4" rtl="0">
              <a:spcBef>
                <a:spcPts val="0"/>
              </a:spcBef>
              <a:spcAft>
                <a:spcPts val="0"/>
              </a:spcAft>
              <a:buClr>
                <a:schemeClr val="lt1"/>
              </a:buClr>
              <a:buSzPts val="8000"/>
              <a:buNone/>
              <a:defRPr sz="8000">
                <a:solidFill>
                  <a:schemeClr val="lt1"/>
                </a:solidFill>
              </a:defRPr>
            </a:lvl5pPr>
            <a:lvl6pPr lvl="5" rtl="0">
              <a:spcBef>
                <a:spcPts val="0"/>
              </a:spcBef>
              <a:spcAft>
                <a:spcPts val="0"/>
              </a:spcAft>
              <a:buClr>
                <a:schemeClr val="lt1"/>
              </a:buClr>
              <a:buSzPts val="8000"/>
              <a:buNone/>
              <a:defRPr sz="8000">
                <a:solidFill>
                  <a:schemeClr val="lt1"/>
                </a:solidFill>
              </a:defRPr>
            </a:lvl6pPr>
            <a:lvl7pPr lvl="6" rtl="0">
              <a:spcBef>
                <a:spcPts val="0"/>
              </a:spcBef>
              <a:spcAft>
                <a:spcPts val="0"/>
              </a:spcAft>
              <a:buClr>
                <a:schemeClr val="lt1"/>
              </a:buClr>
              <a:buSzPts val="8000"/>
              <a:buNone/>
              <a:defRPr sz="8000">
                <a:solidFill>
                  <a:schemeClr val="lt1"/>
                </a:solidFill>
              </a:defRPr>
            </a:lvl7pPr>
            <a:lvl8pPr lvl="7" rtl="0">
              <a:spcBef>
                <a:spcPts val="0"/>
              </a:spcBef>
              <a:spcAft>
                <a:spcPts val="0"/>
              </a:spcAft>
              <a:buClr>
                <a:schemeClr val="lt1"/>
              </a:buClr>
              <a:buSzPts val="8000"/>
              <a:buNone/>
              <a:defRPr sz="8000">
                <a:solidFill>
                  <a:schemeClr val="lt1"/>
                </a:solidFill>
              </a:defRPr>
            </a:lvl8pPr>
            <a:lvl9pPr lvl="8" rtl="0">
              <a:spcBef>
                <a:spcPts val="0"/>
              </a:spcBef>
              <a:spcAft>
                <a:spcPts val="0"/>
              </a:spcAft>
              <a:buClr>
                <a:schemeClr val="lt1"/>
              </a:buClr>
              <a:buSzPts val="8000"/>
              <a:buNone/>
              <a:defRPr sz="8000">
                <a:solidFill>
                  <a:schemeClr val="lt1"/>
                </a:solidFill>
              </a:defRPr>
            </a:lvl9pPr>
          </a:lstStyle>
          <a:p>
            <a:r>
              <a:t>xx%</a:t>
            </a:r>
          </a:p>
        </p:txBody>
      </p:sp>
      <p:sp>
        <p:nvSpPr>
          <p:cNvPr id="123" name="Google Shape;123;p23"/>
          <p:cNvSpPr txBox="1"/>
          <p:nvPr>
            <p:ph idx="1" type="body"/>
          </p:nvPr>
        </p:nvSpPr>
        <p:spPr>
          <a:xfrm>
            <a:off x="729450" y="2272888"/>
            <a:ext cx="7688400" cy="1580400"/>
          </a:xfrm>
          <a:prstGeom prst="rect">
            <a:avLst/>
          </a:prstGeom>
        </p:spPr>
        <p:txBody>
          <a:bodyPr anchorCtr="0" anchor="t" bIns="91425" lIns="91425" spcFirstLastPara="1" rIns="91425" wrap="square" tIns="91425">
            <a:normAutofit/>
          </a:bodyPr>
          <a:lstStyle>
            <a:lvl1pPr indent="-311150" lvl="0" marL="457200" rtl="0">
              <a:spcBef>
                <a:spcPts val="0"/>
              </a:spcBef>
              <a:spcAft>
                <a:spcPts val="0"/>
              </a:spcAft>
              <a:buClr>
                <a:schemeClr val="lt1"/>
              </a:buClr>
              <a:buSzPts val="1300"/>
              <a:buChar char="●"/>
              <a:defRPr>
                <a:solidFill>
                  <a:schemeClr val="lt1"/>
                </a:solidFill>
              </a:defRPr>
            </a:lvl1pPr>
            <a:lvl2pPr indent="-298450" lvl="1" marL="914400" rtl="0">
              <a:spcBef>
                <a:spcPts val="0"/>
              </a:spcBef>
              <a:spcAft>
                <a:spcPts val="0"/>
              </a:spcAft>
              <a:buClr>
                <a:schemeClr val="lt1"/>
              </a:buClr>
              <a:buSzPts val="1100"/>
              <a:buChar char="○"/>
              <a:defRPr>
                <a:solidFill>
                  <a:schemeClr val="lt1"/>
                </a:solidFill>
              </a:defRPr>
            </a:lvl2pPr>
            <a:lvl3pPr indent="-298450" lvl="2" marL="1371600" rtl="0">
              <a:spcBef>
                <a:spcPts val="0"/>
              </a:spcBef>
              <a:spcAft>
                <a:spcPts val="0"/>
              </a:spcAft>
              <a:buClr>
                <a:schemeClr val="lt1"/>
              </a:buClr>
              <a:buSzPts val="1100"/>
              <a:buChar char="■"/>
              <a:defRPr>
                <a:solidFill>
                  <a:schemeClr val="lt1"/>
                </a:solidFill>
              </a:defRPr>
            </a:lvl3pPr>
            <a:lvl4pPr indent="-298450" lvl="3" marL="1828800" rtl="0">
              <a:spcBef>
                <a:spcPts val="0"/>
              </a:spcBef>
              <a:spcAft>
                <a:spcPts val="0"/>
              </a:spcAft>
              <a:buClr>
                <a:schemeClr val="lt1"/>
              </a:buClr>
              <a:buSzPts val="1100"/>
              <a:buChar char="●"/>
              <a:defRPr>
                <a:solidFill>
                  <a:schemeClr val="lt1"/>
                </a:solidFill>
              </a:defRPr>
            </a:lvl4pPr>
            <a:lvl5pPr indent="-298450" lvl="4" marL="2286000" rtl="0">
              <a:spcBef>
                <a:spcPts val="0"/>
              </a:spcBef>
              <a:spcAft>
                <a:spcPts val="0"/>
              </a:spcAft>
              <a:buClr>
                <a:schemeClr val="lt1"/>
              </a:buClr>
              <a:buSzPts val="1100"/>
              <a:buChar char="○"/>
              <a:defRPr>
                <a:solidFill>
                  <a:schemeClr val="lt1"/>
                </a:solidFill>
              </a:defRPr>
            </a:lvl5pPr>
            <a:lvl6pPr indent="-298450" lvl="5" marL="2743200" rtl="0">
              <a:spcBef>
                <a:spcPts val="0"/>
              </a:spcBef>
              <a:spcAft>
                <a:spcPts val="0"/>
              </a:spcAft>
              <a:buClr>
                <a:schemeClr val="lt1"/>
              </a:buClr>
              <a:buSzPts val="1100"/>
              <a:buChar char="■"/>
              <a:defRPr>
                <a:solidFill>
                  <a:schemeClr val="lt1"/>
                </a:solidFill>
              </a:defRPr>
            </a:lvl6pPr>
            <a:lvl7pPr indent="-298450" lvl="6" marL="3200400" rtl="0">
              <a:spcBef>
                <a:spcPts val="0"/>
              </a:spcBef>
              <a:spcAft>
                <a:spcPts val="0"/>
              </a:spcAft>
              <a:buClr>
                <a:schemeClr val="lt1"/>
              </a:buClr>
              <a:buSzPts val="1100"/>
              <a:buChar char="●"/>
              <a:defRPr>
                <a:solidFill>
                  <a:schemeClr val="lt1"/>
                </a:solidFill>
              </a:defRPr>
            </a:lvl7pPr>
            <a:lvl8pPr indent="-298450" lvl="7" marL="3657600" rtl="0">
              <a:spcBef>
                <a:spcPts val="0"/>
              </a:spcBef>
              <a:spcAft>
                <a:spcPts val="0"/>
              </a:spcAft>
              <a:buClr>
                <a:schemeClr val="lt1"/>
              </a:buClr>
              <a:buSzPts val="1100"/>
              <a:buChar char="○"/>
              <a:defRPr>
                <a:solidFill>
                  <a:schemeClr val="lt1"/>
                </a:solidFill>
              </a:defRPr>
            </a:lvl8pPr>
            <a:lvl9pPr indent="-298450" lvl="8" marL="4114800" rtl="0">
              <a:spcBef>
                <a:spcPts val="0"/>
              </a:spcBef>
              <a:spcAft>
                <a:spcPts val="0"/>
              </a:spcAft>
              <a:buClr>
                <a:schemeClr val="lt1"/>
              </a:buClr>
              <a:buSzPts val="1100"/>
              <a:buChar char="■"/>
              <a:defRPr>
                <a:solidFill>
                  <a:schemeClr val="lt1"/>
                </a:solidFill>
              </a:defRPr>
            </a:lvl9pPr>
          </a:lstStyle>
          <a:p/>
        </p:txBody>
      </p:sp>
      <p:sp>
        <p:nvSpPr>
          <p:cNvPr id="124" name="Google Shape;124;p23"/>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5" name="Shape 125"/>
        <p:cNvGrpSpPr/>
        <p:nvPr/>
      </p:nvGrpSpPr>
      <p:grpSpPr>
        <a:xfrm>
          <a:off x="0" y="0"/>
          <a:ext cx="0" cy="0"/>
          <a:chOff x="0" y="0"/>
          <a:chExt cx="0" cy="0"/>
        </a:xfrm>
      </p:grpSpPr>
      <p:sp>
        <p:nvSpPr>
          <p:cNvPr id="126" name="Google Shape;126;p24"/>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treamline">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1pPr>
            <a:lvl2pPr lvl="1"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2pPr>
            <a:lvl3pPr lvl="2"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3pPr>
            <a:lvl4pPr lvl="3"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4pPr>
            <a:lvl5pPr lvl="4"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5pPr>
            <a:lvl6pPr lvl="5"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6pPr>
            <a:lvl7pPr lvl="6"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7pPr>
            <a:lvl8pPr lvl="7"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8pPr>
            <a:lvl9pPr lvl="8" rt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rtl="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indent="-298450" lvl="1" marL="9144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indent="-298450" lvl="2" marL="13716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indent="-298450" lvl="3" marL="18288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indent="-298450" lvl="4" marL="22860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indent="-298450" lvl="5" marL="27432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indent="-298450" lvl="6" marL="32004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indent="-298450" lvl="7" marL="36576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indent="-298450" lvl="8" marL="4114800" rtl="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9pPr>
          </a:lstStyle>
          <a:p/>
        </p:txBody>
      </p:sp>
      <p:sp>
        <p:nvSpPr>
          <p:cNvPr id="53" name="Google Shape;53;p13"/>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accent1"/>
                </a:solidFill>
                <a:latin typeface="Lato"/>
                <a:ea typeface="Lato"/>
                <a:cs typeface="Lato"/>
                <a:sym typeface="Lato"/>
              </a:defRPr>
            </a:lvl1pPr>
            <a:lvl2pPr lvl="1" rtl="0" algn="r">
              <a:buNone/>
              <a:defRPr sz="1000">
                <a:solidFill>
                  <a:schemeClr val="accent1"/>
                </a:solidFill>
                <a:latin typeface="Lato"/>
                <a:ea typeface="Lato"/>
                <a:cs typeface="Lato"/>
                <a:sym typeface="Lato"/>
              </a:defRPr>
            </a:lvl2pPr>
            <a:lvl3pPr lvl="2" rtl="0" algn="r">
              <a:buNone/>
              <a:defRPr sz="1000">
                <a:solidFill>
                  <a:schemeClr val="accent1"/>
                </a:solidFill>
                <a:latin typeface="Lato"/>
                <a:ea typeface="Lato"/>
                <a:cs typeface="Lato"/>
                <a:sym typeface="Lato"/>
              </a:defRPr>
            </a:lvl3pPr>
            <a:lvl4pPr lvl="3" rtl="0" algn="r">
              <a:buNone/>
              <a:defRPr sz="1000">
                <a:solidFill>
                  <a:schemeClr val="accent1"/>
                </a:solidFill>
                <a:latin typeface="Lato"/>
                <a:ea typeface="Lato"/>
                <a:cs typeface="Lato"/>
                <a:sym typeface="Lato"/>
              </a:defRPr>
            </a:lvl4pPr>
            <a:lvl5pPr lvl="4" rtl="0" algn="r">
              <a:buNone/>
              <a:defRPr sz="1000">
                <a:solidFill>
                  <a:schemeClr val="accent1"/>
                </a:solidFill>
                <a:latin typeface="Lato"/>
                <a:ea typeface="Lato"/>
                <a:cs typeface="Lato"/>
                <a:sym typeface="Lato"/>
              </a:defRPr>
            </a:lvl5pPr>
            <a:lvl6pPr lvl="5" rtl="0" algn="r">
              <a:buNone/>
              <a:defRPr sz="1000">
                <a:solidFill>
                  <a:schemeClr val="accent1"/>
                </a:solidFill>
                <a:latin typeface="Lato"/>
                <a:ea typeface="Lato"/>
                <a:cs typeface="Lato"/>
                <a:sym typeface="Lato"/>
              </a:defRPr>
            </a:lvl6pPr>
            <a:lvl7pPr lvl="6" rtl="0" algn="r">
              <a:buNone/>
              <a:defRPr sz="1000">
                <a:solidFill>
                  <a:schemeClr val="accent1"/>
                </a:solidFill>
                <a:latin typeface="Lato"/>
                <a:ea typeface="Lato"/>
                <a:cs typeface="Lato"/>
                <a:sym typeface="Lato"/>
              </a:defRPr>
            </a:lvl7pPr>
            <a:lvl8pPr lvl="7" rtl="0" algn="r">
              <a:buNone/>
              <a:defRPr sz="1000">
                <a:solidFill>
                  <a:schemeClr val="accent1"/>
                </a:solidFill>
                <a:latin typeface="Lato"/>
                <a:ea typeface="Lato"/>
                <a:cs typeface="Lato"/>
                <a:sym typeface="Lato"/>
              </a:defRPr>
            </a:lvl8pPr>
            <a:lvl9pPr lvl="8" rtl="0" algn="r">
              <a:buNone/>
              <a:defRPr sz="1000">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0.xml"/><Relationship Id="rId3" Type="http://schemas.openxmlformats.org/officeDocument/2006/relationships/image" Target="../media/image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2.xml"/><Relationship Id="rId3" Type="http://schemas.openxmlformats.org/officeDocument/2006/relationships/hyperlink" Target="https://www.youtube.com/watch?v=Pj9J4x_Jado" TargetMode="External"/><Relationship Id="rId4" Type="http://schemas.openxmlformats.org/officeDocument/2006/relationships/hyperlink" Target="https://www.youtube.com/watch?v=4asJhKcvx_Y" TargetMode="External"/><Relationship Id="rId5" Type="http://schemas.openxmlformats.org/officeDocument/2006/relationships/hyperlink" Target="https://www.youtube.com/watch?v=gN0YBkSROK4&amp;t=2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4.xml"/><Relationship Id="rId3" Type="http://schemas.openxmlformats.org/officeDocument/2006/relationships/hyperlink" Target="https://www.youtube.com/watch?v=3BxH_pu00XM" TargetMode="External"/><Relationship Id="rId4" Type="http://schemas.openxmlformats.org/officeDocument/2006/relationships/hyperlink" Target="https://www.youtube.com/watch?v=w43mH71TnuI"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6.xml"/><Relationship Id="rId3" Type="http://schemas.openxmlformats.org/officeDocument/2006/relationships/image" Target="../media/image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1.xml"/><Relationship Id="rId3" Type="http://schemas.openxmlformats.org/officeDocument/2006/relationships/image" Target="../media/image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3.xml"/><Relationship Id="rId3" Type="http://schemas.openxmlformats.org/officeDocument/2006/relationships/image" Target="../media/image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6.xml"/><Relationship Id="rId3" Type="http://schemas.openxmlformats.org/officeDocument/2006/relationships/image" Target="../media/image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pic>
        <p:nvPicPr>
          <p:cNvPr id="131" name="Google Shape;131;p25"/>
          <p:cNvPicPr preferRelativeResize="0"/>
          <p:nvPr/>
        </p:nvPicPr>
        <p:blipFill rotWithShape="1">
          <a:blip r:embed="rId3">
            <a:alphaModFix/>
          </a:blip>
          <a:srcRect b="17883" l="7218" r="0" t="42974"/>
          <a:stretch/>
        </p:blipFill>
        <p:spPr>
          <a:xfrm>
            <a:off x="1" y="0"/>
            <a:ext cx="9144000" cy="5143501"/>
          </a:xfrm>
          <a:prstGeom prst="rect">
            <a:avLst/>
          </a:prstGeom>
          <a:noFill/>
          <a:ln>
            <a:noFill/>
          </a:ln>
        </p:spPr>
      </p:pic>
      <p:sp>
        <p:nvSpPr>
          <p:cNvPr id="132" name="Google Shape;132;p25"/>
          <p:cNvSpPr txBox="1"/>
          <p:nvPr/>
        </p:nvSpPr>
        <p:spPr>
          <a:xfrm>
            <a:off x="946800" y="1157250"/>
            <a:ext cx="7250400" cy="2829000"/>
          </a:xfrm>
          <a:prstGeom prst="rect">
            <a:avLst/>
          </a:prstGeom>
          <a:solidFill>
            <a:srgbClr val="C3C3C3">
              <a:alpha val="27930"/>
            </a:srgbClr>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 sz="4600">
                <a:solidFill>
                  <a:srgbClr val="FFFFFF"/>
                </a:solidFill>
                <a:latin typeface="Spectral Medium"/>
                <a:ea typeface="Spectral Medium"/>
                <a:cs typeface="Spectral Medium"/>
                <a:sym typeface="Spectral Medium"/>
              </a:rPr>
              <a:t>MENELUSUR WARISAN</a:t>
            </a:r>
            <a:endParaRPr sz="4600">
              <a:solidFill>
                <a:srgbClr val="FFFFFF"/>
              </a:solidFill>
              <a:latin typeface="Spectral Medium"/>
              <a:ea typeface="Spectral Medium"/>
              <a:cs typeface="Spectral Medium"/>
              <a:sym typeface="Spectral Medium"/>
            </a:endParaRPr>
          </a:p>
          <a:p>
            <a:pPr indent="0" lvl="0" marL="0" rtl="0" algn="ctr">
              <a:lnSpc>
                <a:spcPct val="115000"/>
              </a:lnSpc>
              <a:spcBef>
                <a:spcPts val="0"/>
              </a:spcBef>
              <a:spcAft>
                <a:spcPts val="0"/>
              </a:spcAft>
              <a:buNone/>
            </a:pPr>
            <a:r>
              <a:rPr lang="en" sz="4600">
                <a:solidFill>
                  <a:srgbClr val="FFFFFF"/>
                </a:solidFill>
                <a:latin typeface="Spectral Medium"/>
                <a:ea typeface="Spectral Medium"/>
                <a:cs typeface="Spectral Medium"/>
                <a:sym typeface="Spectral Medium"/>
              </a:rPr>
              <a:t>MASA LAMPAU</a:t>
            </a:r>
            <a:endParaRPr sz="4600">
              <a:solidFill>
                <a:srgbClr val="FFFFFF"/>
              </a:solidFill>
              <a:latin typeface="Spectral Medium"/>
              <a:ea typeface="Spectral Medium"/>
              <a:cs typeface="Spectral Medium"/>
              <a:sym typeface="Spectral Medium"/>
            </a:endParaRPr>
          </a:p>
          <a:p>
            <a:pPr indent="0" lvl="0" marL="0" rtl="0" algn="ctr">
              <a:lnSpc>
                <a:spcPct val="150000"/>
              </a:lnSpc>
              <a:spcBef>
                <a:spcPts val="0"/>
              </a:spcBef>
              <a:spcAft>
                <a:spcPts val="0"/>
              </a:spcAft>
              <a:buNone/>
            </a:pPr>
            <a:r>
              <a:rPr lang="en" sz="1200">
                <a:solidFill>
                  <a:srgbClr val="FFFFFF"/>
                </a:solidFill>
                <a:latin typeface="Spectral SemiBold"/>
                <a:ea typeface="Spectral SemiBold"/>
                <a:cs typeface="Spectral SemiBold"/>
                <a:sym typeface="Spectral SemiBold"/>
              </a:rPr>
              <a:t>Panduan Projek Penguatan Profil Pelajar Pancasila</a:t>
            </a:r>
            <a:endParaRPr sz="1200">
              <a:solidFill>
                <a:srgbClr val="FFFFFF"/>
              </a:solidFill>
              <a:latin typeface="Spectral SemiBold"/>
              <a:ea typeface="Spectral SemiBold"/>
              <a:cs typeface="Spectral SemiBold"/>
              <a:sym typeface="Spectral SemiBold"/>
            </a:endParaRPr>
          </a:p>
          <a:p>
            <a:pPr indent="0" lvl="0" marL="0" rtl="0" algn="ctr">
              <a:lnSpc>
                <a:spcPct val="150000"/>
              </a:lnSpc>
              <a:spcBef>
                <a:spcPts val="0"/>
              </a:spcBef>
              <a:spcAft>
                <a:spcPts val="0"/>
              </a:spcAft>
              <a:buNone/>
            </a:pPr>
            <a:r>
              <a:rPr lang="en" sz="1200">
                <a:solidFill>
                  <a:srgbClr val="FFFFFF"/>
                </a:solidFill>
                <a:latin typeface="Spectral SemiBold"/>
                <a:ea typeface="Spectral SemiBold"/>
                <a:cs typeface="Spectral SemiBold"/>
                <a:sym typeface="Spectral SemiBold"/>
              </a:rPr>
              <a:t>Bagi Guru SMA (Fase E)</a:t>
            </a:r>
            <a:endParaRPr sz="1200">
              <a:solidFill>
                <a:srgbClr val="FFFFFF"/>
              </a:solidFill>
              <a:latin typeface="Spectral SemiBold"/>
              <a:ea typeface="Spectral SemiBold"/>
              <a:cs typeface="Spectral SemiBold"/>
              <a:sym typeface="Spectral SemiBold"/>
            </a:endParaRPr>
          </a:p>
          <a:p>
            <a:pPr indent="0" lvl="0" marL="0" rtl="0" algn="ctr">
              <a:lnSpc>
                <a:spcPct val="150000"/>
              </a:lnSpc>
              <a:spcBef>
                <a:spcPts val="0"/>
              </a:spcBef>
              <a:spcAft>
                <a:spcPts val="0"/>
              </a:spcAft>
              <a:buNone/>
            </a:pPr>
            <a:r>
              <a:rPr lang="en" sz="1200">
                <a:solidFill>
                  <a:srgbClr val="FFFFFF"/>
                </a:solidFill>
                <a:latin typeface="Spectral SemiBold"/>
                <a:ea typeface="Spectral SemiBold"/>
                <a:cs typeface="Spectral SemiBold"/>
                <a:sym typeface="Spectral SemiBold"/>
              </a:rPr>
              <a:t>Tema: Kearifan Lokal</a:t>
            </a:r>
            <a:endParaRPr sz="1200">
              <a:solidFill>
                <a:srgbClr val="FFFFFF"/>
              </a:solidFill>
              <a:latin typeface="Spectral SemiBold"/>
              <a:ea typeface="Spectral SemiBold"/>
              <a:cs typeface="Spectral SemiBold"/>
              <a:sym typeface="Spectral SemiBold"/>
            </a:endParaRPr>
          </a:p>
          <a:p>
            <a:pPr indent="0" lvl="0" marL="0" rtl="0" algn="ctr">
              <a:lnSpc>
                <a:spcPct val="150000"/>
              </a:lnSpc>
              <a:spcBef>
                <a:spcPts val="0"/>
              </a:spcBef>
              <a:spcAft>
                <a:spcPts val="0"/>
              </a:spcAft>
              <a:buNone/>
            </a:pPr>
            <a:r>
              <a:rPr lang="en" sz="1200">
                <a:solidFill>
                  <a:srgbClr val="FFFFFF"/>
                </a:solidFill>
                <a:latin typeface="Spectral SemiBold"/>
                <a:ea typeface="Spectral SemiBold"/>
                <a:cs typeface="Spectral SemiBold"/>
                <a:sym typeface="Spectral SemiBold"/>
              </a:rPr>
              <a:t>Penulis: Debby Josephine</a:t>
            </a:r>
            <a:endParaRPr sz="1200">
              <a:solidFill>
                <a:srgbClr val="FFFFFF"/>
              </a:solidFill>
              <a:latin typeface="Spectral SemiBold"/>
              <a:ea typeface="Spectral SemiBold"/>
              <a:cs typeface="Spectral SemiBold"/>
              <a:sym typeface="Spectral SemiBo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6"/>
          <p:cNvSpPr txBox="1"/>
          <p:nvPr/>
        </p:nvSpPr>
        <p:spPr>
          <a:xfrm>
            <a:off x="461975" y="387800"/>
            <a:ext cx="1368300" cy="923400"/>
          </a:xfrm>
          <a:prstGeom prst="rect">
            <a:avLst/>
          </a:prstGeom>
          <a:solidFill>
            <a:schemeClr val="dk1"/>
          </a:solidFill>
          <a:ln cap="flat" cmpd="sng" w="9525">
            <a:solidFill>
              <a:schemeClr val="dk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EFEFEF"/>
                </a:solidFill>
                <a:latin typeface="Spectral"/>
                <a:ea typeface="Spectral"/>
                <a:cs typeface="Spectral"/>
                <a:sym typeface="Spectral"/>
              </a:rPr>
              <a:t>Tujuan, Alur, dan Target Pencapaian Projek</a:t>
            </a:r>
            <a:endParaRPr b="1" sz="1200">
              <a:solidFill>
                <a:srgbClr val="EFEFEF"/>
              </a:solidFill>
              <a:latin typeface="Spectral"/>
              <a:ea typeface="Spectral"/>
              <a:cs typeface="Spectral"/>
              <a:sym typeface="Spectral"/>
            </a:endParaRPr>
          </a:p>
        </p:txBody>
      </p:sp>
      <p:sp>
        <p:nvSpPr>
          <p:cNvPr id="138" name="Google Shape;138;p26"/>
          <p:cNvSpPr txBox="1"/>
          <p:nvPr/>
        </p:nvSpPr>
        <p:spPr>
          <a:xfrm>
            <a:off x="1992825" y="387800"/>
            <a:ext cx="4332600" cy="44637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0"/>
              </a:spcBef>
              <a:spcAft>
                <a:spcPts val="0"/>
              </a:spcAft>
              <a:buNone/>
            </a:pPr>
            <a:r>
              <a:rPr lang="en" sz="800">
                <a:solidFill>
                  <a:schemeClr val="dk2"/>
                </a:solidFill>
                <a:latin typeface="Spectral"/>
                <a:ea typeface="Spectral"/>
                <a:cs typeface="Spectral"/>
                <a:sym typeface="Spectral"/>
              </a:rPr>
              <a:t>Beberapa bentuk kearifan lokal seperti tradisi, peribahasa, cerita rakyat, karya masyarakat, dlsb. sebetulnya mengandung warisan leluhur untuk menjaga kelestarian sumber daya alam dan sumber daya lokal. Namun, seiring berjalannya waktu, beberapa pesan ini seperti tidak sampai pada generasi pewarisnya, sehingga tantangan yang terjadi di masa sekarang terkait sumber daya alam seolah datang begitu saja tanpa ancang-ancang. Padahal beberapa nilai kearifan lokal sendiri memiliki potensi untuk mencegah masalah yang ada terjadi (preventif).</a:t>
            </a:r>
            <a:endParaRPr sz="800">
              <a:solidFill>
                <a:schemeClr val="dk2"/>
              </a:solidFill>
              <a:latin typeface="Spectral"/>
              <a:ea typeface="Spectral"/>
              <a:cs typeface="Spectral"/>
              <a:sym typeface="Spectral"/>
            </a:endParaRPr>
          </a:p>
          <a:p>
            <a:pPr indent="0" lvl="0" marL="0" rtl="0" algn="just">
              <a:lnSpc>
                <a:spcPct val="115000"/>
              </a:lnSpc>
              <a:spcBef>
                <a:spcPts val="1200"/>
              </a:spcBef>
              <a:spcAft>
                <a:spcPts val="0"/>
              </a:spcAft>
              <a:buNone/>
            </a:pPr>
            <a:r>
              <a:rPr lang="en" sz="800">
                <a:solidFill>
                  <a:schemeClr val="dk2"/>
                </a:solidFill>
                <a:latin typeface="Spectral"/>
                <a:ea typeface="Spectral"/>
                <a:cs typeface="Spectral"/>
                <a:sym typeface="Spectral"/>
              </a:rPr>
              <a:t>Projek ini dimulai dengan tahap temukan, dimana siswa diajak untuk mengenali bentuk dan fungsi kearifan lokal yang ada di beberapa daerah di Indonesia. Pada tahap ini pula siswa diajak untuk menemukan hubungan antara identitas diri, sosial, dan budaya yang melekat pada dirinya. Tahap ini ditutup dengan menemukan masalah atau tantangan yang terjadi di sekitarnya</a:t>
            </a:r>
            <a:endParaRPr sz="800">
              <a:solidFill>
                <a:schemeClr val="dk2"/>
              </a:solidFill>
              <a:latin typeface="Spectral"/>
              <a:ea typeface="Spectral"/>
              <a:cs typeface="Spectral"/>
              <a:sym typeface="Spectral"/>
            </a:endParaRPr>
          </a:p>
          <a:p>
            <a:pPr indent="0" lvl="0" marL="0" rtl="0" algn="just">
              <a:lnSpc>
                <a:spcPct val="115000"/>
              </a:lnSpc>
              <a:spcBef>
                <a:spcPts val="1200"/>
              </a:spcBef>
              <a:spcAft>
                <a:spcPts val="0"/>
              </a:spcAft>
              <a:buNone/>
            </a:pPr>
            <a:r>
              <a:rPr lang="en" sz="800">
                <a:solidFill>
                  <a:schemeClr val="dk2"/>
                </a:solidFill>
                <a:latin typeface="Spectral"/>
                <a:ea typeface="Spectral"/>
                <a:cs typeface="Spectral"/>
                <a:sym typeface="Spectral"/>
              </a:rPr>
              <a:t>Setelah itu projek dilanjutkan dengan tahap bayangkan, dimana pada tahap ini siswa diajak untuk melihat langsung bagaimana bentuk kearifan lokal yang ada di wilayahnya. Dari sini siswa diminta untuk mengkritisi hubungan antara bentuk kearifan lokal yang ditemukan dan fungsinya bagi masyarakat. Tahap ini diakhiri dengan membayangkan kondisi impian yang siswa harapkan terjadi terhadap lingkungannya dan kearifan lokal yang ada di wilayahnya.</a:t>
            </a:r>
            <a:endParaRPr sz="800">
              <a:solidFill>
                <a:schemeClr val="dk2"/>
              </a:solidFill>
              <a:latin typeface="Spectral"/>
              <a:ea typeface="Spectral"/>
              <a:cs typeface="Spectral"/>
              <a:sym typeface="Spectral"/>
            </a:endParaRPr>
          </a:p>
          <a:p>
            <a:pPr indent="0" lvl="0" marL="0" rtl="0" algn="just">
              <a:lnSpc>
                <a:spcPct val="115000"/>
              </a:lnSpc>
              <a:spcBef>
                <a:spcPts val="1200"/>
              </a:spcBef>
              <a:spcAft>
                <a:spcPts val="0"/>
              </a:spcAft>
              <a:buNone/>
            </a:pPr>
            <a:r>
              <a:rPr lang="en" sz="800">
                <a:solidFill>
                  <a:schemeClr val="dk2"/>
                </a:solidFill>
                <a:latin typeface="Spectral"/>
                <a:ea typeface="Spectral"/>
                <a:cs typeface="Spectral"/>
                <a:sym typeface="Spectral"/>
              </a:rPr>
              <a:t>Projek dilanjutkan dengan tahap lakukan yang bertujuan mempersiapkan siswa untuk menggaungkan kearifan lokal yang ditemui dan bermakna bagi siswa sesuai dengan kemampuan dan keterampilan yang ia miliki. Lalu, projek diakhiri dengan tahap bagikan, di mana seluruh siswa membagikan pengetahuannya akan kearifan lokal kepada warga sekolah, guru, dan perwakilan masyarakat.</a:t>
            </a:r>
            <a:endParaRPr sz="800">
              <a:solidFill>
                <a:schemeClr val="dk2"/>
              </a:solidFill>
              <a:latin typeface="Spectral"/>
              <a:ea typeface="Spectral"/>
              <a:cs typeface="Spectral"/>
              <a:sym typeface="Spectral"/>
            </a:endParaRPr>
          </a:p>
          <a:p>
            <a:pPr indent="0" lvl="0" marL="0" rtl="0" algn="just">
              <a:lnSpc>
                <a:spcPct val="115000"/>
              </a:lnSpc>
              <a:spcBef>
                <a:spcPts val="1200"/>
              </a:spcBef>
              <a:spcAft>
                <a:spcPts val="1200"/>
              </a:spcAft>
              <a:buNone/>
            </a:pPr>
            <a:r>
              <a:rPr lang="en" sz="800">
                <a:solidFill>
                  <a:schemeClr val="dk2"/>
                </a:solidFill>
                <a:latin typeface="Spectral"/>
                <a:ea typeface="Spectral"/>
                <a:cs typeface="Spectral"/>
                <a:sym typeface="Spectral"/>
              </a:rPr>
              <a:t>Melalui projek ini, siswa diharapkan telah mengembangkan tiga dimensi Profil Pelajar Pancasila, yaitu Bernalar Kritis, Berkebinekaan Global, dan Kreatif yang akan dijabarkan pada halaman berikutnya.</a:t>
            </a:r>
            <a:endParaRPr sz="800">
              <a:solidFill>
                <a:schemeClr val="dk2"/>
              </a:solidFill>
              <a:latin typeface="Spectral"/>
              <a:ea typeface="Spectral"/>
              <a:cs typeface="Spectral"/>
              <a:sym typeface="Spectral"/>
            </a:endParaRPr>
          </a:p>
        </p:txBody>
      </p:sp>
      <p:sp>
        <p:nvSpPr>
          <p:cNvPr id="139" name="Google Shape;139;p26"/>
          <p:cNvSpPr txBox="1"/>
          <p:nvPr/>
        </p:nvSpPr>
        <p:spPr>
          <a:xfrm>
            <a:off x="6487975" y="387800"/>
            <a:ext cx="2203500" cy="23397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Spectral"/>
                <a:ea typeface="Spectral"/>
                <a:cs typeface="Spectral"/>
                <a:sym typeface="Spectral"/>
              </a:rPr>
              <a:t>Hal Yang Perlu Diperhatikan Sebelum Memulai Projek</a:t>
            </a:r>
            <a:endParaRPr b="1" sz="1200">
              <a:latin typeface="Spectral"/>
              <a:ea typeface="Spectral"/>
              <a:cs typeface="Spectral"/>
              <a:sym typeface="Spectral"/>
            </a:endParaRPr>
          </a:p>
          <a:p>
            <a:pPr indent="0" lvl="0" marL="0" rtl="0" algn="l">
              <a:spcBef>
                <a:spcPts val="0"/>
              </a:spcBef>
              <a:spcAft>
                <a:spcPts val="0"/>
              </a:spcAft>
              <a:buNone/>
            </a:pPr>
            <a:r>
              <a:t/>
            </a:r>
            <a:endParaRPr sz="12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Komitmen seluruh warga sekolah untuk sadar, konsisten dan berkomitmen untuk  menghargai berbagai bentuk keberagaman yang ada di lingkungan sekolah maupun luar sekolah</a:t>
            </a:r>
            <a:endParaRPr sz="1000">
              <a:latin typeface="Spectral"/>
              <a:ea typeface="Spectral"/>
              <a:cs typeface="Spectral"/>
              <a:sym typeface="Spectral"/>
            </a:endParaRPr>
          </a:p>
          <a:p>
            <a:pPr indent="0" lvl="0" marL="0" rtl="0" algn="l">
              <a:spcBef>
                <a:spcPts val="0"/>
              </a:spcBef>
              <a:spcAft>
                <a:spcPts val="0"/>
              </a:spcAft>
              <a:buNone/>
            </a:pPr>
            <a:r>
              <a:t/>
            </a:r>
            <a:endParaRPr b="1" sz="1200">
              <a:latin typeface="Spectral"/>
              <a:ea typeface="Spectral"/>
              <a:cs typeface="Spectral"/>
              <a:sym typeface="Spectral"/>
            </a:endParaRPr>
          </a:p>
        </p:txBody>
      </p:sp>
      <p:sp>
        <p:nvSpPr>
          <p:cNvPr id="140" name="Google Shape;140;p26"/>
          <p:cNvSpPr txBox="1"/>
          <p:nvPr/>
        </p:nvSpPr>
        <p:spPr>
          <a:xfrm>
            <a:off x="8682750" y="3390400"/>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graphicFrame>
        <p:nvGraphicFramePr>
          <p:cNvPr id="145" name="Google Shape;145;p27"/>
          <p:cNvGraphicFramePr/>
          <p:nvPr/>
        </p:nvGraphicFramePr>
        <p:xfrm>
          <a:off x="196375" y="692785"/>
          <a:ext cx="3000000" cy="3000000"/>
        </p:xfrm>
        <a:graphic>
          <a:graphicData uri="http://schemas.openxmlformats.org/drawingml/2006/table">
            <a:tbl>
              <a:tblPr>
                <a:noFill/>
                <a:tableStyleId>{2A12D000-2520-4A5F-94ED-C11C0A160C35}</a:tableStyleId>
              </a:tblPr>
              <a:tblGrid>
                <a:gridCol w="1750250"/>
                <a:gridCol w="1750250"/>
                <a:gridCol w="1750250"/>
                <a:gridCol w="1750250"/>
                <a:gridCol w="1750250"/>
              </a:tblGrid>
              <a:tr h="253775">
                <a:tc gridSpan="5">
                  <a:txBody>
                    <a:bodyPr/>
                    <a:lstStyle/>
                    <a:p>
                      <a:pPr indent="0" lvl="0" marL="0" rtl="0" algn="l">
                        <a:spcBef>
                          <a:spcPts val="0"/>
                        </a:spcBef>
                        <a:spcAft>
                          <a:spcPts val="0"/>
                        </a:spcAft>
                        <a:buNone/>
                      </a:pPr>
                      <a:r>
                        <a:rPr lang="en" sz="1000">
                          <a:latin typeface="Spectral"/>
                          <a:ea typeface="Spectral"/>
                          <a:cs typeface="Spectral"/>
                          <a:sym typeface="Spectral"/>
                        </a:rPr>
                        <a:t>Tahap Temukan: Mengenali dan membangun kesadaran murid terhadap pengetahuan lokal</a:t>
                      </a:r>
                      <a:endParaRPr sz="1000">
                        <a:latin typeface="Spectral"/>
                        <a:ea typeface="Spectral"/>
                        <a:cs typeface="Spectral"/>
                        <a:sym typeface="Spectral"/>
                      </a:endParaRPr>
                    </a:p>
                  </a:txBody>
                  <a:tcPr marT="91425" marB="91425" marR="91425" marL="91425"/>
                </a:tc>
                <a:tc hMerge="1"/>
                <a:tc hMerge="1"/>
                <a:tc hMerge="1"/>
                <a:tc hMerge="1"/>
              </a:tr>
              <a:tr h="347150">
                <a:tc>
                  <a:txBody>
                    <a:bodyPr/>
                    <a:lstStyle/>
                    <a:p>
                      <a:pPr indent="0" lvl="0" marL="0" rtl="0" algn="l">
                        <a:spcBef>
                          <a:spcPts val="0"/>
                        </a:spcBef>
                        <a:spcAft>
                          <a:spcPts val="0"/>
                        </a:spcAft>
                        <a:buNone/>
                      </a:pPr>
                      <a:r>
                        <a:rPr lang="en" sz="1000">
                          <a:latin typeface="Spectral"/>
                          <a:ea typeface="Spectral"/>
                          <a:cs typeface="Spectral"/>
                          <a:sym typeface="Spectral"/>
                        </a:rPr>
                        <a:t>Pengantar Materi Kearifan Lokal</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Identitas Diri dan Sosial</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Identitas Kelompok</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Tantangan di Sekitarku</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t/>
                      </a:r>
                      <a:endParaRPr sz="1000">
                        <a:latin typeface="Spectral"/>
                        <a:ea typeface="Spectral"/>
                        <a:cs typeface="Spectral"/>
                        <a:sym typeface="Spectral"/>
                      </a:endParaRPr>
                    </a:p>
                  </a:txBody>
                  <a:tcPr marT="91425" marB="91425" marR="91425" marL="91425"/>
                </a:tc>
              </a:tr>
              <a:tr h="253775">
                <a:tc gridSpan="5">
                  <a:txBody>
                    <a:bodyPr/>
                    <a:lstStyle/>
                    <a:p>
                      <a:pPr indent="0" lvl="0" marL="0" rtl="0" algn="l">
                        <a:spcBef>
                          <a:spcPts val="0"/>
                        </a:spcBef>
                        <a:spcAft>
                          <a:spcPts val="0"/>
                        </a:spcAft>
                        <a:buNone/>
                      </a:pPr>
                      <a:r>
                        <a:rPr lang="en" sz="1000">
                          <a:latin typeface="Spectral"/>
                          <a:ea typeface="Spectral"/>
                          <a:cs typeface="Spectral"/>
                          <a:sym typeface="Spectral"/>
                        </a:rPr>
                        <a:t>Tahap Bayangkan: Menggali bentuk-bentuk kearifan lokal yang ada di wilayah masing-masing</a:t>
                      </a:r>
                      <a:endParaRPr sz="1000">
                        <a:latin typeface="Spectral"/>
                        <a:ea typeface="Spectral"/>
                        <a:cs typeface="Spectral"/>
                        <a:sym typeface="Spectral"/>
                      </a:endParaRPr>
                    </a:p>
                  </a:txBody>
                  <a:tcPr marT="91425" marB="91425" marR="91425" marL="91425"/>
                </a:tc>
                <a:tc hMerge="1"/>
                <a:tc hMerge="1"/>
                <a:tc hMerge="1"/>
                <a:tc hMerge="1"/>
              </a:tr>
              <a:tr h="462925">
                <a:tc>
                  <a:txBody>
                    <a:bodyPr/>
                    <a:lstStyle/>
                    <a:p>
                      <a:pPr indent="0" lvl="0" marL="0" rtl="0" algn="l">
                        <a:spcBef>
                          <a:spcPts val="0"/>
                        </a:spcBef>
                        <a:spcAft>
                          <a:spcPts val="0"/>
                        </a:spcAft>
                        <a:buNone/>
                      </a:pPr>
                      <a:r>
                        <a:rPr lang="en" sz="1000">
                          <a:latin typeface="Spectral"/>
                          <a:ea typeface="Spectral"/>
                          <a:cs typeface="Spectral"/>
                          <a:sym typeface="Spectral"/>
                        </a:rPr>
                        <a:t>Menelusur Warisan Masa Lampau</a:t>
                      </a:r>
                      <a:endParaRPr sz="1000">
                        <a:latin typeface="Spectral"/>
                        <a:ea typeface="Spectral"/>
                        <a:cs typeface="Spectral"/>
                        <a:sym typeface="Spectral"/>
                      </a:endParaRPr>
                    </a:p>
                  </a:txBody>
                  <a:tcPr marT="91425" marB="91425" marR="91425" marL="91425">
                    <a:lnR cap="flat" cmpd="sng" w="9525">
                      <a:solidFill>
                        <a:srgbClr val="9E9E9E"/>
                      </a:solidFill>
                      <a:prstDash val="solid"/>
                      <a:round/>
                      <a:headEnd len="sm" w="sm" type="none"/>
                      <a:tailEnd len="sm" w="sm" type="none"/>
                    </a:lnR>
                  </a:tcPr>
                </a:tc>
                <a:tc>
                  <a:txBody>
                    <a:bodyPr/>
                    <a:lstStyle/>
                    <a:p>
                      <a:pPr indent="0" lvl="0" marL="0" rtl="0" algn="l">
                        <a:spcBef>
                          <a:spcPts val="0"/>
                        </a:spcBef>
                        <a:spcAft>
                          <a:spcPts val="0"/>
                        </a:spcAft>
                        <a:buNone/>
                      </a:pPr>
                      <a:r>
                        <a:rPr lang="en" sz="1000">
                          <a:latin typeface="Spectral"/>
                          <a:ea typeface="Spectral"/>
                          <a:cs typeface="Spectral"/>
                          <a:sym typeface="Spectral"/>
                        </a:rPr>
                        <a:t>Benang Merah Keberlanjutan</a:t>
                      </a:r>
                      <a:endParaRPr sz="1000">
                        <a:latin typeface="Spectral"/>
                        <a:ea typeface="Spectral"/>
                        <a:cs typeface="Spectral"/>
                        <a:sym typeface="Spectral"/>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rPr lang="en" sz="1000">
                          <a:latin typeface="Spectral"/>
                          <a:ea typeface="Spectral"/>
                          <a:cs typeface="Spectral"/>
                          <a:sym typeface="Spectral"/>
                        </a:rPr>
                        <a:t>Kondisi Impian</a:t>
                      </a:r>
                      <a:endParaRPr sz="1000">
                        <a:latin typeface="Spectral"/>
                        <a:ea typeface="Spectral"/>
                        <a:cs typeface="Spectral"/>
                        <a:sym typeface="Spectral"/>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rPr lang="en" sz="1000">
                          <a:latin typeface="Spectral"/>
                          <a:ea typeface="Spectral"/>
                          <a:cs typeface="Spectral"/>
                          <a:sym typeface="Spectral"/>
                        </a:rPr>
                        <a:t>Sharing Session</a:t>
                      </a:r>
                      <a:endParaRPr sz="1000">
                        <a:latin typeface="Spectral"/>
                        <a:ea typeface="Spectral"/>
                        <a:cs typeface="Spectral"/>
                        <a:sym typeface="Spectral"/>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sz="1000">
                        <a:latin typeface="Spectral"/>
                        <a:ea typeface="Spectral"/>
                        <a:cs typeface="Spectral"/>
                        <a:sym typeface="Spectral"/>
                      </a:endParaRPr>
                    </a:p>
                  </a:txBody>
                  <a:tcPr marT="91425" marB="91425" marR="91425" marL="91425">
                    <a:lnL cap="flat" cmpd="sng" w="9525">
                      <a:solidFill>
                        <a:srgbClr val="9E9E9E"/>
                      </a:solidFill>
                      <a:prstDash val="solid"/>
                      <a:round/>
                      <a:headEnd len="sm" w="sm" type="none"/>
                      <a:tailEnd len="sm" w="sm" type="none"/>
                    </a:lnL>
                  </a:tcPr>
                </a:tc>
              </a:tr>
              <a:tr h="253775">
                <a:tc gridSpan="5">
                  <a:txBody>
                    <a:bodyPr/>
                    <a:lstStyle/>
                    <a:p>
                      <a:pPr indent="0" lvl="0" marL="0" rtl="0" algn="l">
                        <a:spcBef>
                          <a:spcPts val="0"/>
                        </a:spcBef>
                        <a:spcAft>
                          <a:spcPts val="0"/>
                        </a:spcAft>
                        <a:buNone/>
                      </a:pPr>
                      <a:r>
                        <a:rPr lang="en" sz="1000">
                          <a:latin typeface="Spectral"/>
                          <a:ea typeface="Spectral"/>
                          <a:cs typeface="Spectral"/>
                          <a:sym typeface="Spectral"/>
                        </a:rPr>
                        <a:t>Tahap Lakukan: Mewujudkan pelajaran yang mereka dapat melalui bentuk aksi pelestarian budaya lokal yang paling mungkin dilakukan</a:t>
                      </a:r>
                      <a:endParaRPr sz="1000">
                        <a:latin typeface="Spectral"/>
                        <a:ea typeface="Spectral"/>
                        <a:cs typeface="Spectral"/>
                        <a:sym typeface="Spectral"/>
                      </a:endParaRPr>
                    </a:p>
                  </a:txBody>
                  <a:tcPr marT="91425" marB="91425" marR="91425" marL="91425"/>
                </a:tc>
                <a:tc hMerge="1"/>
                <a:tc hMerge="1"/>
                <a:tc hMerge="1"/>
                <a:tc hMerge="1"/>
              </a:tr>
              <a:tr h="694350">
                <a:tc>
                  <a:txBody>
                    <a:bodyPr/>
                    <a:lstStyle/>
                    <a:p>
                      <a:pPr indent="0" lvl="0" marL="0" rtl="0" algn="l">
                        <a:spcBef>
                          <a:spcPts val="0"/>
                        </a:spcBef>
                        <a:spcAft>
                          <a:spcPts val="0"/>
                        </a:spcAft>
                        <a:buNone/>
                      </a:pPr>
                      <a:r>
                        <a:rPr lang="en" sz="1000">
                          <a:latin typeface="Spectral"/>
                          <a:ea typeface="Spectral"/>
                          <a:cs typeface="Spectral"/>
                          <a:sym typeface="Spectral"/>
                        </a:rPr>
                        <a:t>Lestari Budaya Lokalku:</a:t>
                      </a:r>
                      <a:endParaRPr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Identifikasi Potensi Diri dan Kelompok</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Lestari Budaya Lokalku:</a:t>
                      </a:r>
                      <a:endParaRPr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Menentukan Bentuk Aksi</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Lestari Budaya Lokalku:</a:t>
                      </a:r>
                      <a:endParaRPr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Persiapan Aksi</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Lestari Budaya Lokalku:</a:t>
                      </a:r>
                      <a:endParaRPr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Simulasi Aksi</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t/>
                      </a:r>
                      <a:endParaRPr sz="1000">
                        <a:latin typeface="Spectral"/>
                        <a:ea typeface="Spectral"/>
                        <a:cs typeface="Spectral"/>
                        <a:sym typeface="Spectral"/>
                      </a:endParaRPr>
                    </a:p>
                  </a:txBody>
                  <a:tcPr marT="91425" marB="91425" marR="91425" marL="91425"/>
                </a:tc>
              </a:tr>
              <a:tr h="253775">
                <a:tc gridSpan="5">
                  <a:txBody>
                    <a:bodyPr/>
                    <a:lstStyle/>
                    <a:p>
                      <a:pPr indent="0" lvl="0" marL="0" rtl="0" algn="l">
                        <a:spcBef>
                          <a:spcPts val="0"/>
                        </a:spcBef>
                        <a:spcAft>
                          <a:spcPts val="0"/>
                        </a:spcAft>
                        <a:buNone/>
                      </a:pPr>
                      <a:r>
                        <a:rPr lang="en" sz="1000">
                          <a:latin typeface="Spectral"/>
                          <a:ea typeface="Spectral"/>
                          <a:cs typeface="Spectral"/>
                          <a:sym typeface="Spectral"/>
                        </a:rPr>
                        <a:t>Tahap Bagikan: Menggenapi proses dengan aksi pelestarian budaya lokal serta melakukan evaluasi dan refleksi</a:t>
                      </a:r>
                      <a:endParaRPr sz="1000">
                        <a:latin typeface="Spectral"/>
                        <a:ea typeface="Spectral"/>
                        <a:cs typeface="Spectral"/>
                        <a:sym typeface="Spectral"/>
                      </a:endParaRPr>
                    </a:p>
                  </a:txBody>
                  <a:tcPr marT="91425" marB="91425" marR="91425" marL="91425"/>
                </a:tc>
                <a:tc hMerge="1"/>
                <a:tc hMerge="1"/>
                <a:tc hMerge="1"/>
                <a:tc hMerge="1"/>
              </a:tr>
              <a:tr h="358750">
                <a:tc>
                  <a:txBody>
                    <a:bodyPr/>
                    <a:lstStyle/>
                    <a:p>
                      <a:pPr indent="0" lvl="0" marL="0" rtl="0" algn="l">
                        <a:spcBef>
                          <a:spcPts val="0"/>
                        </a:spcBef>
                        <a:spcAft>
                          <a:spcPts val="0"/>
                        </a:spcAft>
                        <a:buNone/>
                      </a:pPr>
                      <a:r>
                        <a:rPr lang="en" sz="1000">
                          <a:latin typeface="Spectral"/>
                          <a:ea typeface="Spectral"/>
                          <a:cs typeface="Spectral"/>
                          <a:sym typeface="Spectral"/>
                        </a:rPr>
                        <a:t>Lestari Budaya Lokalku!</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Evaluasi Aksi</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Refleksi</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1000">
                          <a:latin typeface="Spectral"/>
                          <a:ea typeface="Spectral"/>
                          <a:cs typeface="Spectral"/>
                          <a:sym typeface="Spectral"/>
                        </a:rPr>
                        <a:t>Cerita Perjalanan Aksiku</a:t>
                      </a:r>
                      <a:endParaRPr sz="10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t/>
                      </a:r>
                      <a:endParaRPr sz="1000">
                        <a:latin typeface="Spectral"/>
                        <a:ea typeface="Spectral"/>
                        <a:cs typeface="Spectral"/>
                        <a:sym typeface="Spectral"/>
                      </a:endParaRPr>
                    </a:p>
                  </a:txBody>
                  <a:tcPr marT="91425" marB="91425" marR="91425" marL="91425"/>
                </a:tc>
              </a:tr>
            </a:tbl>
          </a:graphicData>
        </a:graphic>
      </p:graphicFrame>
      <p:sp>
        <p:nvSpPr>
          <p:cNvPr id="146" name="Google Shape;146;p27"/>
          <p:cNvSpPr txBox="1"/>
          <p:nvPr/>
        </p:nvSpPr>
        <p:spPr>
          <a:xfrm>
            <a:off x="196375" y="153100"/>
            <a:ext cx="43326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Tahapan dalam projek “Menelusur Warisan Masa Lampau”</a:t>
            </a:r>
            <a:endParaRPr sz="1200">
              <a:solidFill>
                <a:srgbClr val="EFEFEF"/>
              </a:solidFill>
              <a:highlight>
                <a:schemeClr val="dk1"/>
              </a:highlight>
              <a:latin typeface="Spectral"/>
              <a:ea typeface="Spectral"/>
              <a:cs typeface="Spectral"/>
              <a:sym typeface="Spectr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8"/>
          <p:cNvSpPr txBox="1"/>
          <p:nvPr/>
        </p:nvSpPr>
        <p:spPr>
          <a:xfrm>
            <a:off x="196375" y="153100"/>
            <a:ext cx="43326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Dimensi, elemen, dan sub elemen Profil Pelajar Pancasila</a:t>
            </a:r>
            <a:endParaRPr sz="1200">
              <a:solidFill>
                <a:srgbClr val="EFEFEF"/>
              </a:solidFill>
              <a:highlight>
                <a:schemeClr val="dk1"/>
              </a:highlight>
              <a:latin typeface="Spectral"/>
              <a:ea typeface="Spectral"/>
              <a:cs typeface="Spectral"/>
              <a:sym typeface="Spectral"/>
            </a:endParaRPr>
          </a:p>
        </p:txBody>
      </p:sp>
      <p:graphicFrame>
        <p:nvGraphicFramePr>
          <p:cNvPr id="152" name="Google Shape;152;p28"/>
          <p:cNvGraphicFramePr/>
          <p:nvPr/>
        </p:nvGraphicFramePr>
        <p:xfrm>
          <a:off x="196375" y="692785"/>
          <a:ext cx="3000000" cy="3000000"/>
        </p:xfrm>
        <a:graphic>
          <a:graphicData uri="http://schemas.openxmlformats.org/drawingml/2006/table">
            <a:tbl>
              <a:tblPr>
                <a:noFill/>
                <a:tableStyleId>{2A12D000-2520-4A5F-94ED-C11C0A160C35}</a:tableStyleId>
              </a:tblPr>
              <a:tblGrid>
                <a:gridCol w="1175375"/>
                <a:gridCol w="2647850"/>
                <a:gridCol w="1427525"/>
                <a:gridCol w="2828000"/>
                <a:gridCol w="672500"/>
              </a:tblGrid>
              <a:tr h="471925">
                <a:tc>
                  <a:txBody>
                    <a:bodyPr/>
                    <a:lstStyle/>
                    <a:p>
                      <a:pPr indent="0" lvl="0" marL="0" rtl="0" algn="ctr">
                        <a:spcBef>
                          <a:spcPts val="0"/>
                        </a:spcBef>
                        <a:spcAft>
                          <a:spcPts val="0"/>
                        </a:spcAft>
                        <a:buNone/>
                      </a:pPr>
                      <a:r>
                        <a:rPr lang="en" sz="800">
                          <a:latin typeface="Spectral"/>
                          <a:ea typeface="Spectral"/>
                          <a:cs typeface="Spectral"/>
                          <a:sym typeface="Spectral"/>
                        </a:rPr>
                        <a:t>Dimensi Profil Pelajar Pancasila Terkait</a:t>
                      </a:r>
                      <a:endParaRPr sz="800">
                        <a:latin typeface="Spectral"/>
                        <a:ea typeface="Spectral"/>
                        <a:cs typeface="Spectral"/>
                        <a:sym typeface="Spectral"/>
                      </a:endParaRPr>
                    </a:p>
                  </a:txBody>
                  <a:tcPr marT="91425" marB="91425" marR="91425" marL="91425"/>
                </a:tc>
                <a:tc>
                  <a:txBody>
                    <a:bodyPr/>
                    <a:lstStyle/>
                    <a:p>
                      <a:pPr indent="0" lvl="0" marL="0" rtl="0" algn="ctr">
                        <a:spcBef>
                          <a:spcPts val="0"/>
                        </a:spcBef>
                        <a:spcAft>
                          <a:spcPts val="0"/>
                        </a:spcAft>
                        <a:buNone/>
                      </a:pPr>
                      <a:r>
                        <a:rPr lang="en" sz="800">
                          <a:latin typeface="Spectral"/>
                          <a:ea typeface="Spectral"/>
                          <a:cs typeface="Spectral"/>
                          <a:sym typeface="Spectral"/>
                        </a:rPr>
                        <a:t>Sub-elemen Profil Pelajar Pancasila</a:t>
                      </a:r>
                      <a:endParaRPr sz="800">
                        <a:latin typeface="Spectral"/>
                        <a:ea typeface="Spectral"/>
                        <a:cs typeface="Spectral"/>
                        <a:sym typeface="Spectral"/>
                      </a:endParaRPr>
                    </a:p>
                  </a:txBody>
                  <a:tcPr marT="91425" marB="91425" marR="91425" marL="91425"/>
                </a:tc>
                <a:tc gridSpan="2">
                  <a:txBody>
                    <a:bodyPr/>
                    <a:lstStyle/>
                    <a:p>
                      <a:pPr indent="0" lvl="0" marL="0" rtl="0" algn="ctr">
                        <a:spcBef>
                          <a:spcPts val="0"/>
                        </a:spcBef>
                        <a:spcAft>
                          <a:spcPts val="0"/>
                        </a:spcAft>
                        <a:buNone/>
                      </a:pPr>
                      <a:r>
                        <a:rPr lang="en" sz="800">
                          <a:latin typeface="Spectral"/>
                          <a:ea typeface="Spectral"/>
                          <a:cs typeface="Spectral"/>
                          <a:sym typeface="Spectral"/>
                        </a:rPr>
                        <a:t>Target Pencapaian di akhir Fase E (SMA, Usia 16-18 tahun) pelajar</a:t>
                      </a:r>
                      <a:endParaRPr sz="800">
                        <a:latin typeface="Spectral"/>
                        <a:ea typeface="Spectral"/>
                        <a:cs typeface="Spectral"/>
                        <a:sym typeface="Spectral"/>
                      </a:endParaRPr>
                    </a:p>
                  </a:txBody>
                  <a:tcPr marT="91425" marB="91425" marR="91425" marL="91425"/>
                </a:tc>
                <a:tc hMerge="1"/>
                <a:tc>
                  <a:txBody>
                    <a:bodyPr/>
                    <a:lstStyle/>
                    <a:p>
                      <a:pPr indent="0" lvl="0" marL="0" rtl="0" algn="ctr">
                        <a:spcBef>
                          <a:spcPts val="0"/>
                        </a:spcBef>
                        <a:spcAft>
                          <a:spcPts val="0"/>
                        </a:spcAft>
                        <a:buNone/>
                      </a:pPr>
                      <a:r>
                        <a:rPr lang="en" sz="800">
                          <a:latin typeface="Spectral"/>
                          <a:ea typeface="Spectral"/>
                          <a:cs typeface="Spectral"/>
                          <a:sym typeface="Spectral"/>
                        </a:rPr>
                        <a:t>Aktivitas Terkait</a:t>
                      </a:r>
                      <a:endParaRPr sz="800">
                        <a:latin typeface="Spectral"/>
                        <a:ea typeface="Spectral"/>
                        <a:cs typeface="Spectral"/>
                        <a:sym typeface="Spectral"/>
                      </a:endParaRPr>
                    </a:p>
                  </a:txBody>
                  <a:tcPr marT="91425" marB="91425" marR="91425" marL="91425"/>
                </a:tc>
              </a:tr>
              <a:tr h="471925">
                <a:tc rowSpan="3">
                  <a:txBody>
                    <a:bodyPr/>
                    <a:lstStyle/>
                    <a:p>
                      <a:pPr indent="0" lvl="0" marL="0" rtl="0" algn="l">
                        <a:spcBef>
                          <a:spcPts val="0"/>
                        </a:spcBef>
                        <a:spcAft>
                          <a:spcPts val="0"/>
                        </a:spcAft>
                        <a:buNone/>
                      </a:pPr>
                      <a:r>
                        <a:rPr lang="en" sz="800">
                          <a:latin typeface="Spectral"/>
                          <a:ea typeface="Spectral"/>
                          <a:cs typeface="Spectral"/>
                          <a:sym typeface="Spectral"/>
                        </a:rPr>
                        <a:t>Bernalar Kritis</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Mengidentifikasi, mengklarifikasi, dan mengolah informasi dan gagasan</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Secara kritis mengklarifikasi serta menganalisis gagasan dan informasi yang kompleks dan abstrak dari berbagai sumber. Memprioritaskan suatu gagasan yang paling relevan dari hasil klarifikasi dan analisis.</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1, 2, 3, 6, 7, 8, 9</a:t>
                      </a:r>
                      <a:endParaRPr sz="800">
                        <a:latin typeface="Spectral"/>
                        <a:ea typeface="Spectral"/>
                        <a:cs typeface="Spectral"/>
                        <a:sym typeface="Spectral"/>
                      </a:endParaRPr>
                    </a:p>
                  </a:txBody>
                  <a:tcPr marT="91425" marB="91425" marR="91425" marL="91425"/>
                </a:tc>
              </a:tr>
              <a:tr h="367050">
                <a:tc vMerge="1"/>
                <a:tc>
                  <a:txBody>
                    <a:bodyPr/>
                    <a:lstStyle/>
                    <a:p>
                      <a:pPr indent="0" lvl="0" marL="0" rtl="0" algn="l">
                        <a:spcBef>
                          <a:spcPts val="0"/>
                        </a:spcBef>
                        <a:spcAft>
                          <a:spcPts val="0"/>
                        </a:spcAft>
                        <a:buNone/>
                      </a:pPr>
                      <a:r>
                        <a:rPr lang="en" sz="800">
                          <a:latin typeface="Spectral"/>
                          <a:ea typeface="Spectral"/>
                          <a:cs typeface="Spectral"/>
                          <a:sym typeface="Spectral"/>
                        </a:rPr>
                        <a:t>Menganalisis dan mengevaluasi penalaran</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Menganalisis dan mengevaluasi penalaran yang digunakannya dalam menemukan dan mencari solusi serta mengambil keputusan.</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6, 9, 10</a:t>
                      </a:r>
                      <a:endParaRPr sz="800">
                        <a:latin typeface="Spectral"/>
                        <a:ea typeface="Spectral"/>
                        <a:cs typeface="Spectral"/>
                        <a:sym typeface="Spectral"/>
                      </a:endParaRPr>
                    </a:p>
                  </a:txBody>
                  <a:tcPr marT="91425" marB="91425" marR="91425" marL="91425"/>
                </a:tc>
              </a:tr>
              <a:tr h="367050">
                <a:tc vMerge="1"/>
                <a:tc>
                  <a:txBody>
                    <a:bodyPr/>
                    <a:lstStyle/>
                    <a:p>
                      <a:pPr indent="0" lvl="0" marL="0" rtl="0" algn="l">
                        <a:spcBef>
                          <a:spcPts val="0"/>
                        </a:spcBef>
                        <a:spcAft>
                          <a:spcPts val="0"/>
                        </a:spcAft>
                        <a:buNone/>
                      </a:pPr>
                      <a:r>
                        <a:rPr lang="en" sz="800">
                          <a:latin typeface="Spectral"/>
                          <a:ea typeface="Spectral"/>
                          <a:cs typeface="Spectral"/>
                          <a:sym typeface="Spectral"/>
                        </a:rPr>
                        <a:t>Merefleksi dan mengevaluasi pemikirannya sendiri</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Menjelaskan alasan untuk mendukung pemikirannya dan memikirkan pandangan yang mungkin berlawanan dengan pemikirannya dan mengubah pemikirannya jika diperlukan.</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7, 8, 9, 10, 14, 15, 16</a:t>
                      </a:r>
                      <a:endParaRPr sz="800">
                        <a:latin typeface="Spectral"/>
                        <a:ea typeface="Spectral"/>
                        <a:cs typeface="Spectral"/>
                        <a:sym typeface="Spectral"/>
                      </a:endParaRPr>
                    </a:p>
                  </a:txBody>
                  <a:tcPr marT="91425" marB="91425" marR="91425" marL="91425"/>
                </a:tc>
              </a:tr>
              <a:tr h="471925">
                <a:tc rowSpan="4">
                  <a:txBody>
                    <a:bodyPr/>
                    <a:lstStyle/>
                    <a:p>
                      <a:pPr indent="0" lvl="0" marL="0" rtl="0" algn="l">
                        <a:spcBef>
                          <a:spcPts val="0"/>
                        </a:spcBef>
                        <a:spcAft>
                          <a:spcPts val="0"/>
                        </a:spcAft>
                        <a:buNone/>
                      </a:pPr>
                      <a:r>
                        <a:rPr lang="en" sz="800">
                          <a:latin typeface="Spectral"/>
                          <a:ea typeface="Spectral"/>
                          <a:cs typeface="Spectral"/>
                          <a:sym typeface="Spectral"/>
                        </a:rPr>
                        <a:t>Berkebinekaan Global</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Mendalami budaya dan identitas budaya</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Menganalisis pengaruh keanggotaan kelompok lokal, regional, nasional, dan global terhadap pembentukan identitas, termasuk identitas dirinya. Mulai menginternalisasi identitas diri sebagai bagian dari budaya bangsa.</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1, 2, 3, 5, 6</a:t>
                      </a:r>
                      <a:endParaRPr sz="800">
                        <a:latin typeface="Spectral"/>
                        <a:ea typeface="Spectral"/>
                        <a:cs typeface="Spectral"/>
                        <a:sym typeface="Spectral"/>
                      </a:endParaRPr>
                    </a:p>
                  </a:txBody>
                  <a:tcPr marT="91425" marB="91425" marR="91425" marL="91425"/>
                </a:tc>
              </a:tr>
              <a:tr h="367050">
                <a:tc vMerge="1"/>
                <a:tc>
                  <a:txBody>
                    <a:bodyPr/>
                    <a:lstStyle/>
                    <a:p>
                      <a:pPr indent="0" lvl="0" marL="0" rtl="0" algn="l">
                        <a:spcBef>
                          <a:spcPts val="0"/>
                        </a:spcBef>
                        <a:spcAft>
                          <a:spcPts val="0"/>
                        </a:spcAft>
                        <a:buNone/>
                      </a:pPr>
                      <a:r>
                        <a:rPr lang="en" sz="800">
                          <a:latin typeface="Spectral"/>
                          <a:ea typeface="Spectral"/>
                          <a:cs typeface="Spectral"/>
                          <a:sym typeface="Spectral"/>
                        </a:rPr>
                        <a:t>Mengeksplorasi dan membandingkan pengetahuan budaya, kepercayaan, serta praktiknya</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Menganalisis dinamika budaya yang mencakup pemahaman, kepercayaan, dan praktik keseharian dalam rentang waktu yang panjang dan konteks yang luas.</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5, 6</a:t>
                      </a:r>
                      <a:endParaRPr sz="800">
                        <a:latin typeface="Spectral"/>
                        <a:ea typeface="Spectral"/>
                        <a:cs typeface="Spectral"/>
                        <a:sym typeface="Spectral"/>
                      </a:endParaRPr>
                    </a:p>
                  </a:txBody>
                  <a:tcPr marT="91425" marB="91425" marR="91425" marL="91425"/>
                </a:tc>
              </a:tr>
              <a:tr h="367050">
                <a:tc vMerge="1"/>
                <a:tc>
                  <a:txBody>
                    <a:bodyPr/>
                    <a:lstStyle/>
                    <a:p>
                      <a:pPr indent="0" lvl="0" marL="0" rtl="0" algn="l">
                        <a:spcBef>
                          <a:spcPts val="0"/>
                        </a:spcBef>
                        <a:spcAft>
                          <a:spcPts val="0"/>
                        </a:spcAft>
                        <a:buNone/>
                      </a:pPr>
                      <a:r>
                        <a:rPr lang="en" sz="800">
                          <a:latin typeface="Spectral"/>
                          <a:ea typeface="Spectral"/>
                          <a:cs typeface="Spectral"/>
                          <a:sym typeface="Spectral"/>
                        </a:rPr>
                        <a:t>Menumbuhkan rasa menghormati terhadap keanekaragaman budaya</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Memahami pentingnya saling menghormati dalam mempromosikan pertukaran budaya dan kolaborasi dalam dunia yang saling terhubung serta menunjukkannya dalam perilaku.</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7, 8, 9, 10, 11, 12, 13</a:t>
                      </a:r>
                      <a:endParaRPr sz="800">
                        <a:latin typeface="Spectral"/>
                        <a:ea typeface="Spectral"/>
                        <a:cs typeface="Spectral"/>
                        <a:sym typeface="Spectral"/>
                      </a:endParaRPr>
                    </a:p>
                  </a:txBody>
                  <a:tcPr marT="91425" marB="91425" marR="91425" marL="91425"/>
                </a:tc>
              </a:tr>
              <a:tr h="471925">
                <a:tc vMerge="1"/>
                <a:tc>
                  <a:txBody>
                    <a:bodyPr/>
                    <a:lstStyle/>
                    <a:p>
                      <a:pPr indent="0" lvl="0" marL="0" rtl="0" algn="l">
                        <a:spcBef>
                          <a:spcPts val="0"/>
                        </a:spcBef>
                        <a:spcAft>
                          <a:spcPts val="0"/>
                        </a:spcAft>
                        <a:buNone/>
                      </a:pPr>
                      <a:r>
                        <a:rPr lang="en" sz="800">
                          <a:latin typeface="Spectral"/>
                          <a:ea typeface="Spectral"/>
                          <a:cs typeface="Spectral"/>
                          <a:sym typeface="Spectral"/>
                        </a:rPr>
                        <a:t>Aktif membangun masyarakat yang inklusif, adil, dan berkelanjutan</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Berinisiatif melakukan suatu tindakan berdasarkan identifikasi masalah untuk mempromosikan keadilan, keamanan ekonomi, menopang ekologi dan demokrasi sambil menghindari kerugian jangka panjang terhadap manusia, alam ataupun masyarakat.</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9, 10, 11, 12</a:t>
                      </a:r>
                      <a:endParaRPr sz="800">
                        <a:latin typeface="Spectral"/>
                        <a:ea typeface="Spectral"/>
                        <a:cs typeface="Spectral"/>
                        <a:sym typeface="Spectral"/>
                      </a:endParaRPr>
                    </a:p>
                  </a:txBody>
                  <a:tcPr marT="91425" marB="91425" marR="91425" marL="91425"/>
                </a:tc>
              </a:tr>
              <a:tr h="367050">
                <a:tc>
                  <a:txBody>
                    <a:bodyPr/>
                    <a:lstStyle/>
                    <a:p>
                      <a:pPr indent="0" lvl="0" marL="0" rtl="0" algn="l">
                        <a:spcBef>
                          <a:spcPts val="0"/>
                        </a:spcBef>
                        <a:spcAft>
                          <a:spcPts val="0"/>
                        </a:spcAft>
                        <a:buNone/>
                      </a:pPr>
                      <a:r>
                        <a:rPr lang="en" sz="800">
                          <a:latin typeface="Spectral"/>
                          <a:ea typeface="Spectral"/>
                          <a:cs typeface="Spectral"/>
                          <a:sym typeface="Spectral"/>
                        </a:rPr>
                        <a:t>Kreatif</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Memiliki keluwesan berpikir dalam mencari alternatif solusi permasalahan</a:t>
                      </a:r>
                      <a:endParaRPr sz="800">
                        <a:latin typeface="Spectral"/>
                        <a:ea typeface="Spectral"/>
                        <a:cs typeface="Spectral"/>
                        <a:sym typeface="Spectral"/>
                      </a:endParaRPr>
                    </a:p>
                  </a:txBody>
                  <a:tcPr marT="91425" marB="91425" marR="91425" marL="91425"/>
                </a:tc>
                <a:tc gridSpan="2">
                  <a:txBody>
                    <a:bodyPr/>
                    <a:lstStyle/>
                    <a:p>
                      <a:pPr indent="0" lvl="0" marL="0" rtl="0" algn="l">
                        <a:spcBef>
                          <a:spcPts val="0"/>
                        </a:spcBef>
                        <a:spcAft>
                          <a:spcPts val="0"/>
                        </a:spcAft>
                        <a:buNone/>
                      </a:pPr>
                      <a:r>
                        <a:rPr lang="en" sz="800">
                          <a:latin typeface="Spectral"/>
                          <a:ea typeface="Spectral"/>
                          <a:cs typeface="Spectral"/>
                          <a:sym typeface="Spectral"/>
                        </a:rPr>
                        <a:t>Bereksperimen dengan berbagai pilihan secara kreatif untuk memodifikasi gagasan sesuai dengan perubahan situasi.</a:t>
                      </a:r>
                      <a:endParaRPr sz="800">
                        <a:latin typeface="Spectral"/>
                        <a:ea typeface="Spectral"/>
                        <a:cs typeface="Spectral"/>
                        <a:sym typeface="Spectral"/>
                      </a:endParaRPr>
                    </a:p>
                  </a:txBody>
                  <a:tcPr marT="91425" marB="91425" marR="91425" marL="91425"/>
                </a:tc>
                <a:tc hMerge="1"/>
                <a:tc>
                  <a:txBody>
                    <a:bodyPr/>
                    <a:lstStyle/>
                    <a:p>
                      <a:pPr indent="0" lvl="0" marL="0" rtl="0" algn="l">
                        <a:spcBef>
                          <a:spcPts val="0"/>
                        </a:spcBef>
                        <a:spcAft>
                          <a:spcPts val="0"/>
                        </a:spcAft>
                        <a:buNone/>
                      </a:pPr>
                      <a:r>
                        <a:rPr lang="en" sz="800">
                          <a:latin typeface="Spectral"/>
                          <a:ea typeface="Spectral"/>
                          <a:cs typeface="Spectral"/>
                          <a:sym typeface="Spectral"/>
                        </a:rPr>
                        <a:t>10, 11, 12</a:t>
                      </a:r>
                      <a:endParaRPr sz="800">
                        <a:latin typeface="Spectral"/>
                        <a:ea typeface="Spectral"/>
                        <a:cs typeface="Spectral"/>
                        <a:sym typeface="Spectral"/>
                      </a:endParaRPr>
                    </a:p>
                  </a:txBody>
                  <a:tcPr marT="91425" marB="91425" marR="91425" marL="91425"/>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9"/>
          <p:cNvSpPr txBox="1"/>
          <p:nvPr/>
        </p:nvSpPr>
        <p:spPr>
          <a:xfrm>
            <a:off x="196375" y="153100"/>
            <a:ext cx="43326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Perkembangan Sub-elemen Antarfase</a:t>
            </a:r>
            <a:endParaRPr sz="1200">
              <a:solidFill>
                <a:srgbClr val="EFEFEF"/>
              </a:solidFill>
              <a:highlight>
                <a:schemeClr val="dk1"/>
              </a:highlight>
              <a:latin typeface="Spectral"/>
              <a:ea typeface="Spectral"/>
              <a:cs typeface="Spectral"/>
              <a:sym typeface="Spectral"/>
            </a:endParaRPr>
          </a:p>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Bernalar Kritis</a:t>
            </a:r>
            <a:endParaRPr sz="1200">
              <a:solidFill>
                <a:srgbClr val="EFEFEF"/>
              </a:solidFill>
              <a:highlight>
                <a:schemeClr val="dk1"/>
              </a:highlight>
              <a:latin typeface="Spectral"/>
              <a:ea typeface="Spectral"/>
              <a:cs typeface="Spectral"/>
              <a:sym typeface="Spectral"/>
            </a:endParaRPr>
          </a:p>
        </p:txBody>
      </p:sp>
      <p:graphicFrame>
        <p:nvGraphicFramePr>
          <p:cNvPr id="158" name="Google Shape;158;p29"/>
          <p:cNvGraphicFramePr/>
          <p:nvPr/>
        </p:nvGraphicFramePr>
        <p:xfrm>
          <a:off x="196375" y="845185"/>
          <a:ext cx="3000000" cy="3000000"/>
        </p:xfrm>
        <a:graphic>
          <a:graphicData uri="http://schemas.openxmlformats.org/drawingml/2006/table">
            <a:tbl>
              <a:tblPr>
                <a:noFill/>
                <a:tableStyleId>{2A12D000-2520-4A5F-94ED-C11C0A160C35}</a:tableStyleId>
              </a:tblPr>
              <a:tblGrid>
                <a:gridCol w="1750250"/>
                <a:gridCol w="1750250"/>
                <a:gridCol w="1750250"/>
                <a:gridCol w="1750250"/>
                <a:gridCol w="1750250"/>
              </a:tblGrid>
              <a:tr h="279900">
                <a:tc>
                  <a:txBody>
                    <a:bodyPr/>
                    <a:lstStyle/>
                    <a:p>
                      <a:pPr indent="0" lvl="0" marL="0" rtl="0" algn="l">
                        <a:spcBef>
                          <a:spcPts val="0"/>
                        </a:spcBef>
                        <a:spcAft>
                          <a:spcPts val="0"/>
                        </a:spcAft>
                        <a:buNone/>
                      </a:pPr>
                      <a:r>
                        <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Belum Berkembang</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Mulai Berkembang </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Berkembang Sesuai Harapan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Sangat Berkembang</a:t>
                      </a:r>
                      <a:endParaRPr sz="800">
                        <a:latin typeface="Spectral"/>
                        <a:ea typeface="Spectral"/>
                        <a:cs typeface="Spectral"/>
                        <a:sym typeface="Spectral"/>
                      </a:endParaRPr>
                    </a:p>
                  </a:txBody>
                  <a:tcPr marT="91425" marB="91425" marR="91425" marL="91425"/>
                </a:tc>
              </a:tr>
              <a:tr h="689275">
                <a:tc>
                  <a:txBody>
                    <a:bodyPr/>
                    <a:lstStyle/>
                    <a:p>
                      <a:pPr indent="0" lvl="0" marL="0" rtl="0" algn="l">
                        <a:spcBef>
                          <a:spcPts val="0"/>
                        </a:spcBef>
                        <a:spcAft>
                          <a:spcPts val="0"/>
                        </a:spcAft>
                        <a:buNone/>
                      </a:pPr>
                      <a:r>
                        <a:rPr lang="en" sz="800">
                          <a:latin typeface="Spectral"/>
                          <a:ea typeface="Spectral"/>
                          <a:cs typeface="Spectral"/>
                          <a:sym typeface="Spectral"/>
                        </a:rPr>
                        <a:t>Mengidentifikasi, mengklarifikasi, dan mengolah informasi dan gagasan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Mengumpulkan, mengklasifikasikan, membandingkan, dan memilih informasi dari berbagai sumber, serta memperjelas informasi dengan bimbingan orang dewasa.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Mengidentifikasi, mengklarifikasi, dan menganalisis informasi yang relevan serta memprioritaskan beberapa gagasan tertentu.</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Secara kritis mengklarifikasi serta menganalisis gagasan dan informasi yang kompleks dan abstrak dari berbagai sumber. Memprioritaskan suatu gagasan yang paling relevan dari hasil klarifikasi dan analisis.</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t/>
                      </a:r>
                      <a:endParaRPr sz="800">
                        <a:latin typeface="Spectral"/>
                        <a:ea typeface="Spectral"/>
                        <a:cs typeface="Spectral"/>
                        <a:sym typeface="Spectral"/>
                      </a:endParaRPr>
                    </a:p>
                  </a:txBody>
                  <a:tcPr marT="91425" marB="91425" marR="91425" marL="91425"/>
                </a:tc>
              </a:tr>
              <a:tr h="446000">
                <a:tc>
                  <a:txBody>
                    <a:bodyPr/>
                    <a:lstStyle/>
                    <a:p>
                      <a:pPr indent="0" lvl="0" marL="0" rtl="0" algn="l">
                        <a:spcBef>
                          <a:spcPts val="0"/>
                        </a:spcBef>
                        <a:spcAft>
                          <a:spcPts val="0"/>
                        </a:spcAft>
                        <a:buNone/>
                      </a:pPr>
                      <a:r>
                        <a:rPr lang="en" sz="800">
                          <a:latin typeface="Spectral"/>
                          <a:ea typeface="Spectral"/>
                          <a:cs typeface="Spectral"/>
                          <a:sym typeface="Spectral"/>
                        </a:rPr>
                        <a:t>Menganalisis dan mengevaluasi penalaran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Menjelaskan alasan yang relevan dan akurat dalam penyelesaian masalah dan pengambilan keputusan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Membuktikan penalaran dengan berbagai argumen dalam mengambil suatu simpulan atau keputusan.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Menganalisis dan mengevaluasi penalaran yang digunakannya dalam menemukan dan mencari solusi serta mengambil keputusan.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t/>
                      </a:r>
                      <a:endParaRPr sz="800">
                        <a:latin typeface="Spectral"/>
                        <a:ea typeface="Spectral"/>
                        <a:cs typeface="Spectral"/>
                        <a:sym typeface="Spectral"/>
                      </a:endParaRPr>
                    </a:p>
                  </a:txBody>
                  <a:tcPr marT="91425" marB="91425" marR="91425" marL="91425"/>
                </a:tc>
              </a:tr>
              <a:tr h="608175">
                <a:tc>
                  <a:txBody>
                    <a:bodyPr/>
                    <a:lstStyle/>
                    <a:p>
                      <a:pPr indent="0" lvl="0" marL="0" rtl="0" algn="l">
                        <a:spcBef>
                          <a:spcPts val="0"/>
                        </a:spcBef>
                        <a:spcAft>
                          <a:spcPts val="0"/>
                        </a:spcAft>
                        <a:buNone/>
                      </a:pPr>
                      <a:r>
                        <a:rPr lang="en" sz="800">
                          <a:latin typeface="Spectral"/>
                          <a:ea typeface="Spectral"/>
                          <a:cs typeface="Spectral"/>
                          <a:sym typeface="Spectral"/>
                        </a:rPr>
                        <a:t>Merefleksi dan mengevaluasi pemikirannya sendiri</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Memberikan alasan dari hal yang dipikirkan, serta menyadari kemungkinan adanya bias pada pemikirannya sendiri</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Menjelaskan asumsi yang digunakan, menyadari kecenderungan dan konsekuensi bias pada pemikirannya, serta berusaha mempertimbangkan perspektif yang berbeda.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Menjelaskan alasan untuk mendukung pemikirannya dan memikirkan pandangan yang mungkin berlawanan dengan pemikirannya dan mengubah pemikirannya jika diperlukan.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t/>
                      </a:r>
                      <a:endParaRPr sz="800">
                        <a:latin typeface="Spectral"/>
                        <a:ea typeface="Spectral"/>
                        <a:cs typeface="Spectral"/>
                        <a:sym typeface="Spectral"/>
                      </a:endParaRPr>
                    </a:p>
                  </a:txBody>
                  <a:tcPr marT="91425" marB="91425" marR="91425" marL="91425"/>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30"/>
          <p:cNvSpPr txBox="1"/>
          <p:nvPr/>
        </p:nvSpPr>
        <p:spPr>
          <a:xfrm>
            <a:off x="196375" y="153100"/>
            <a:ext cx="43326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Perkembangan Sub-elemen Antarfase</a:t>
            </a:r>
            <a:endParaRPr sz="1200">
              <a:solidFill>
                <a:srgbClr val="EFEFEF"/>
              </a:solidFill>
              <a:highlight>
                <a:schemeClr val="dk1"/>
              </a:highlight>
              <a:latin typeface="Spectral"/>
              <a:ea typeface="Spectral"/>
              <a:cs typeface="Spectral"/>
              <a:sym typeface="Spectral"/>
            </a:endParaRPr>
          </a:p>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Berkebinekaan Global</a:t>
            </a:r>
            <a:endParaRPr sz="1200">
              <a:solidFill>
                <a:srgbClr val="EFEFEF"/>
              </a:solidFill>
              <a:highlight>
                <a:schemeClr val="dk1"/>
              </a:highlight>
              <a:latin typeface="Spectral"/>
              <a:ea typeface="Spectral"/>
              <a:cs typeface="Spectral"/>
              <a:sym typeface="Spectral"/>
            </a:endParaRPr>
          </a:p>
        </p:txBody>
      </p:sp>
      <p:graphicFrame>
        <p:nvGraphicFramePr>
          <p:cNvPr id="164" name="Google Shape;164;p30"/>
          <p:cNvGraphicFramePr/>
          <p:nvPr/>
        </p:nvGraphicFramePr>
        <p:xfrm>
          <a:off x="196375" y="692785"/>
          <a:ext cx="3000000" cy="3000000"/>
        </p:xfrm>
        <a:graphic>
          <a:graphicData uri="http://schemas.openxmlformats.org/drawingml/2006/table">
            <a:tbl>
              <a:tblPr>
                <a:noFill/>
                <a:tableStyleId>{2A12D000-2520-4A5F-94ED-C11C0A160C35}</a:tableStyleId>
              </a:tblPr>
              <a:tblGrid>
                <a:gridCol w="1186050"/>
                <a:gridCol w="1698825"/>
                <a:gridCol w="1985250"/>
                <a:gridCol w="1831725"/>
                <a:gridCol w="2049400"/>
              </a:tblGrid>
              <a:tr h="261225">
                <a:tc>
                  <a:txBody>
                    <a:bodyPr/>
                    <a:lstStyle/>
                    <a:p>
                      <a:pPr indent="0" lvl="0" marL="0" rtl="0" algn="l">
                        <a:spcBef>
                          <a:spcPts val="0"/>
                        </a:spcBef>
                        <a:spcAft>
                          <a:spcPts val="0"/>
                        </a:spcAft>
                        <a:buNone/>
                      </a:pPr>
                      <a:r>
                        <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Belum Berkembang</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Mulai Berkembang </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Berkembang Sesuai Harapan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Sangat</a:t>
                      </a:r>
                      <a:r>
                        <a:rPr lang="en" sz="800">
                          <a:latin typeface="Spectral"/>
                          <a:ea typeface="Spectral"/>
                          <a:cs typeface="Spectral"/>
                          <a:sym typeface="Spectral"/>
                        </a:rPr>
                        <a:t> Berkembang</a:t>
                      </a:r>
                      <a:endParaRPr sz="800">
                        <a:latin typeface="Spectral"/>
                        <a:ea typeface="Spectral"/>
                        <a:cs typeface="Spectral"/>
                        <a:sym typeface="Spectral"/>
                      </a:endParaRPr>
                    </a:p>
                  </a:txBody>
                  <a:tcPr marT="91425" marB="91425" marR="91425" marL="91425"/>
                </a:tc>
              </a:tr>
              <a:tr h="783750">
                <a:tc>
                  <a:txBody>
                    <a:bodyPr/>
                    <a:lstStyle/>
                    <a:p>
                      <a:pPr indent="0" lvl="0" marL="0" rtl="0" algn="l">
                        <a:spcBef>
                          <a:spcPts val="0"/>
                        </a:spcBef>
                        <a:spcAft>
                          <a:spcPts val="0"/>
                        </a:spcAft>
                        <a:buNone/>
                      </a:pPr>
                      <a:r>
                        <a:rPr lang="en" sz="800">
                          <a:latin typeface="Spectral"/>
                          <a:ea typeface="Spectral"/>
                          <a:cs typeface="Spectral"/>
                          <a:sym typeface="Spectral"/>
                        </a:rPr>
                        <a:t>Mendalami budaya dan identitas budaya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Mengidentifikasi dan mendeskripsikan keragaman budaya di sekitarnya; serta menjelaskan peran budaya dan Bahasa dalam membentuk identitas dirinya.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Menjelaskan perubahan budaya seiring waktu dan sesuai konteks, baik dalam skala lokal, regional, dan nasional. Menjelaskan identitas diri yang terbentuk dari budaya bangsa.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Menganalisis pengaruh keanggotaan kelompok lokal, regional, nasional, dan global terhadap pembentukan identitas, termasuk identitas dirinya. Mulai menginternalisasi identitas diri sebagai bagian dari budaya bangsa.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Menganalisis pengaruh keanggotaan kelompok lokal, regional, nasional, dan global terhadap pembentukan identitas, termasuk identitas dirinya. Mulai menginternalisasi identitas diri sebagai bagian dari budaya bangsa.</a:t>
                      </a:r>
                      <a:endParaRPr sz="800">
                        <a:latin typeface="Spectral"/>
                        <a:ea typeface="Spectral"/>
                        <a:cs typeface="Spectral"/>
                        <a:sym typeface="Spectral"/>
                      </a:endParaRPr>
                    </a:p>
                  </a:txBody>
                  <a:tcPr marT="91425" marB="91425" marR="91425" marL="91425"/>
                </a:tc>
              </a:tr>
              <a:tr h="679250">
                <a:tc>
                  <a:txBody>
                    <a:bodyPr/>
                    <a:lstStyle/>
                    <a:p>
                      <a:pPr indent="0" lvl="0" marL="0" rtl="0" algn="l">
                        <a:spcBef>
                          <a:spcPts val="0"/>
                        </a:spcBef>
                        <a:spcAft>
                          <a:spcPts val="0"/>
                        </a:spcAft>
                        <a:buNone/>
                      </a:pPr>
                      <a:r>
                        <a:rPr lang="en" sz="800">
                          <a:latin typeface="Spectral"/>
                          <a:ea typeface="Spectral"/>
                          <a:cs typeface="Spectral"/>
                          <a:sym typeface="Spectral"/>
                        </a:rPr>
                        <a:t>Mengeksplorasi dan membandingkan pengetahuan budaya, kepercayaan, serta praktiknya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Mendeskripsikan dan membandingkan pengetahuan, kepercayaan, dan praktik dari berbagai kelompok budaya.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Memahami dinamika budaya yang mencakup pemahaman, kepercayaan, dan praktik keseharian dalam konteks personal dan sosial.</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Menganalisis dinamika budaya yang mencakup pemahaman, kepercayaan, dan praktik keseharian dalam rentang waktu yang panjang dan konteks yang luas.</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Menganalisis dinamika budaya yang mencakup pemahaman, kepercayaan, dan praktik keseharian dalam rentang waktu yang panjang dan konteks yang luas.</a:t>
                      </a:r>
                      <a:endParaRPr sz="800">
                        <a:latin typeface="Spectral"/>
                        <a:ea typeface="Spectral"/>
                        <a:cs typeface="Spectral"/>
                        <a:sym typeface="Spectral"/>
                      </a:endParaRPr>
                    </a:p>
                  </a:txBody>
                  <a:tcPr marT="91425" marB="91425" marR="91425" marL="91425"/>
                </a:tc>
              </a:tr>
              <a:tr h="783750">
                <a:tc>
                  <a:txBody>
                    <a:bodyPr/>
                    <a:lstStyle/>
                    <a:p>
                      <a:pPr indent="0" lvl="0" marL="0" rtl="0" algn="l">
                        <a:spcBef>
                          <a:spcPts val="0"/>
                        </a:spcBef>
                        <a:spcAft>
                          <a:spcPts val="0"/>
                        </a:spcAft>
                        <a:buNone/>
                      </a:pPr>
                      <a:r>
                        <a:rPr lang="en" sz="800">
                          <a:latin typeface="Spectral"/>
                          <a:ea typeface="Spectral"/>
                          <a:cs typeface="Spectral"/>
                          <a:sym typeface="Spectral"/>
                        </a:rPr>
                        <a:t>Menumbuhkan rasa menghormati terhadap keanekaragaman budaya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Mengidentifikasi peluang dan tantangan yang muncul dari keragaman budaya di Indonesia.</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Memahami pentingnya melestarikan dan merayakan tradisi budaya untuk mengembangkan identitas pribadi, sosial, dan bangsa Indonesia serta mulai berupaya melestarikan budaya dalam kehidupan sehari-hari.</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Memahami pentingnya saling menghormati dalam mempromosikan pertukaran budaya dan kolaborasi dalam dunia yang saling terhubung serta menunjukkannya dalam perilaku.</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Memahami pentingnya saling menghormati dalam mempromosikan pertukaran budaya dan kolaborasi dalam dunia yang saling terhubung serta menunjukkannya dalam perilaku.</a:t>
                      </a:r>
                      <a:endParaRPr sz="800">
                        <a:latin typeface="Spectral"/>
                        <a:ea typeface="Spectral"/>
                        <a:cs typeface="Spectral"/>
                        <a:sym typeface="Spectral"/>
                      </a:endParaRPr>
                    </a:p>
                  </a:txBody>
                  <a:tcPr marT="91425" marB="91425" marR="91425" marL="91425"/>
                </a:tc>
              </a:tr>
              <a:tr h="992750">
                <a:tc>
                  <a:txBody>
                    <a:bodyPr/>
                    <a:lstStyle/>
                    <a:p>
                      <a:pPr indent="0" lvl="0" marL="0" rtl="0" algn="l">
                        <a:spcBef>
                          <a:spcPts val="0"/>
                        </a:spcBef>
                        <a:spcAft>
                          <a:spcPts val="0"/>
                        </a:spcAft>
                        <a:buNone/>
                      </a:pPr>
                      <a:r>
                        <a:rPr lang="en" sz="800">
                          <a:latin typeface="Spectral"/>
                          <a:ea typeface="Spectral"/>
                          <a:cs typeface="Spectral"/>
                          <a:sym typeface="Spectral"/>
                        </a:rPr>
                        <a:t>Aktif membangun masyarakat yang inklusif, adil, dan berkelanjutan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Membandingkan beberapa tindakan dan praktik perbaikan lingkungan sekolah yang inklusif, adil, dan berkelanjutan, dengan mempertimbangkan dampaknya secara jangka panjang terhadap manusia, alam, dan masyarakat</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Mengidentifikasi masalah yang ada di sekitarnya sebagai akibat dari pilihan yang dilakukan oleh manusia, serta dampak masalah tersebut terhadap sistem ekonomi, sosial dan lingkungan, serta mencari solusi yang memperhatikan prinsip-prinsip keadilan terhadap manusia, alam dan masyarakat</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Berinisiatif melakukan suatu tindakan berdasarkan identifikasi masalah untuk mempromosikan keadilan, keamanan ekonomi, menopang ekologi dan demokrasi sambil menghindari kerugian jangka panjang terhadap manusia, alam ataupun masyarakat.</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Berinisiatif melakukan suatu tindakan berdasarkan identifikasi masalah untuk mempromosikan keadilan, keamanan ekonomi, menopang ekologi dan demokrasi sambil menghindari kerugian jangka panjang terhadap manusia, alam ataupun masyarakat.</a:t>
                      </a:r>
                      <a:endParaRPr sz="800">
                        <a:latin typeface="Spectral"/>
                        <a:ea typeface="Spectral"/>
                        <a:cs typeface="Spectral"/>
                        <a:sym typeface="Spectral"/>
                      </a:endParaRPr>
                    </a:p>
                  </a:txBody>
                  <a:tcPr marT="91425" marB="91425" marR="91425" marL="91425"/>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31"/>
          <p:cNvSpPr txBox="1"/>
          <p:nvPr/>
        </p:nvSpPr>
        <p:spPr>
          <a:xfrm>
            <a:off x="196375" y="153100"/>
            <a:ext cx="4332600" cy="554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Perkembangan Sub-elemen Antarfase</a:t>
            </a:r>
            <a:endParaRPr sz="1200">
              <a:solidFill>
                <a:srgbClr val="EFEFEF"/>
              </a:solidFill>
              <a:highlight>
                <a:schemeClr val="dk1"/>
              </a:highlight>
              <a:latin typeface="Spectral"/>
              <a:ea typeface="Spectral"/>
              <a:cs typeface="Spectral"/>
              <a:sym typeface="Spectral"/>
            </a:endParaRPr>
          </a:p>
          <a:p>
            <a:pPr indent="0" lvl="0" marL="0" rtl="0" algn="l">
              <a:spcBef>
                <a:spcPts val="0"/>
              </a:spcBef>
              <a:spcAft>
                <a:spcPts val="0"/>
              </a:spcAft>
              <a:buNone/>
            </a:pPr>
            <a:r>
              <a:rPr lang="en" sz="1200">
                <a:solidFill>
                  <a:srgbClr val="EFEFEF"/>
                </a:solidFill>
                <a:highlight>
                  <a:schemeClr val="dk1"/>
                </a:highlight>
                <a:latin typeface="Spectral"/>
                <a:ea typeface="Spectral"/>
                <a:cs typeface="Spectral"/>
                <a:sym typeface="Spectral"/>
              </a:rPr>
              <a:t>Kreatif</a:t>
            </a:r>
            <a:endParaRPr sz="1200">
              <a:solidFill>
                <a:srgbClr val="EFEFEF"/>
              </a:solidFill>
              <a:highlight>
                <a:schemeClr val="dk1"/>
              </a:highlight>
              <a:latin typeface="Spectral"/>
              <a:ea typeface="Spectral"/>
              <a:cs typeface="Spectral"/>
              <a:sym typeface="Spectral"/>
            </a:endParaRPr>
          </a:p>
        </p:txBody>
      </p:sp>
      <p:graphicFrame>
        <p:nvGraphicFramePr>
          <p:cNvPr id="170" name="Google Shape;170;p31"/>
          <p:cNvGraphicFramePr/>
          <p:nvPr/>
        </p:nvGraphicFramePr>
        <p:xfrm>
          <a:off x="196375" y="845185"/>
          <a:ext cx="3000000" cy="3000000"/>
        </p:xfrm>
        <a:graphic>
          <a:graphicData uri="http://schemas.openxmlformats.org/drawingml/2006/table">
            <a:tbl>
              <a:tblPr>
                <a:noFill/>
                <a:tableStyleId>{2A12D000-2520-4A5F-94ED-C11C0A160C35}</a:tableStyleId>
              </a:tblPr>
              <a:tblGrid>
                <a:gridCol w="1750250"/>
                <a:gridCol w="1750250"/>
                <a:gridCol w="1750250"/>
                <a:gridCol w="1750250"/>
                <a:gridCol w="1750250"/>
              </a:tblGrid>
              <a:tr h="227875">
                <a:tc>
                  <a:txBody>
                    <a:bodyPr/>
                    <a:lstStyle/>
                    <a:p>
                      <a:pPr indent="0" lvl="0" marL="0" rtl="0" algn="l">
                        <a:spcBef>
                          <a:spcPts val="0"/>
                        </a:spcBef>
                        <a:spcAft>
                          <a:spcPts val="0"/>
                        </a:spcAft>
                        <a:buNone/>
                      </a:pPr>
                      <a:r>
                        <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Belum Berkembang</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Mulai Berkembang </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Berkembang Sesuai Harapan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Sangat Berkembang</a:t>
                      </a:r>
                      <a:endParaRPr sz="800">
                        <a:latin typeface="Spectral"/>
                        <a:ea typeface="Spectral"/>
                        <a:cs typeface="Spectral"/>
                        <a:sym typeface="Spectral"/>
                      </a:endParaRPr>
                    </a:p>
                  </a:txBody>
                  <a:tcPr marT="91425" marB="91425" marR="91425" marL="91425"/>
                </a:tc>
              </a:tr>
              <a:tr h="592525">
                <a:tc>
                  <a:txBody>
                    <a:bodyPr/>
                    <a:lstStyle/>
                    <a:p>
                      <a:pPr indent="0" lvl="0" marL="0" rtl="0" algn="l">
                        <a:spcBef>
                          <a:spcPts val="0"/>
                        </a:spcBef>
                        <a:spcAft>
                          <a:spcPts val="0"/>
                        </a:spcAft>
                        <a:buNone/>
                      </a:pPr>
                      <a:r>
                        <a:rPr lang="en" sz="800">
                          <a:latin typeface="Spectral"/>
                          <a:ea typeface="Spectral"/>
                          <a:cs typeface="Spectral"/>
                          <a:sym typeface="Spectral"/>
                        </a:rPr>
                        <a:t>Memiliki keluwesan berpikir dalam mencari alternatif solusi permasalahan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Menghasilkan solusi alternatif dengan mengadaptasi berbagai gagasan dan umpan balik untuk menghadapi situasi dan permasalahan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Menghasilkan solusi alternatif dengan mengadaptasi berbagai gagasan dan umpan balik untuk menghadapi situasi dan permasalahan</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Bereksperimen dengan berbagai pilihan secara kreatif untuk memodifikasi gagasan sesuai dengan perubahan situasi.</a:t>
                      </a:r>
                      <a:endParaRPr sz="800">
                        <a:latin typeface="Spectral"/>
                        <a:ea typeface="Spectral"/>
                        <a:cs typeface="Spectral"/>
                        <a:sym typeface="Spectral"/>
                      </a:endParaRPr>
                    </a:p>
                  </a:txBody>
                  <a:tcPr marT="91425" marB="91425" marR="91425" marL="91425"/>
                </a:tc>
                <a:tc>
                  <a:txBody>
                    <a:bodyPr/>
                    <a:lstStyle/>
                    <a:p>
                      <a:pPr indent="0" lvl="0" marL="0" rtl="0" algn="l">
                        <a:spcBef>
                          <a:spcPts val="0"/>
                        </a:spcBef>
                        <a:spcAft>
                          <a:spcPts val="0"/>
                        </a:spcAft>
                        <a:buNone/>
                      </a:pPr>
                      <a:r>
                        <a:rPr lang="en" sz="800">
                          <a:latin typeface="Spectral"/>
                          <a:ea typeface="Spectral"/>
                          <a:cs typeface="Spectral"/>
                          <a:sym typeface="Spectral"/>
                        </a:rPr>
                        <a:t>Bereksperimen dengan berbagai pilihan secara kreatif untuk memodifikasi gagasan sesuai dengan perubahan situasi.</a:t>
                      </a:r>
                      <a:endParaRPr sz="800">
                        <a:latin typeface="Spectral"/>
                        <a:ea typeface="Spectral"/>
                        <a:cs typeface="Spectral"/>
                        <a:sym typeface="Spectral"/>
                      </a:endParaRPr>
                    </a:p>
                  </a:txBody>
                  <a:tcPr marT="91425" marB="91425" marR="91425" marL="9142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32"/>
          <p:cNvSpPr txBox="1"/>
          <p:nvPr/>
        </p:nvSpPr>
        <p:spPr>
          <a:xfrm>
            <a:off x="461975" y="387800"/>
            <a:ext cx="1368300" cy="923400"/>
          </a:xfrm>
          <a:prstGeom prst="rect">
            <a:avLst/>
          </a:prstGeom>
          <a:solidFill>
            <a:schemeClr val="dk1"/>
          </a:solidFill>
          <a:ln cap="flat" cmpd="sng" w="9525">
            <a:solidFill>
              <a:schemeClr val="dk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EFEFEF"/>
                </a:solidFill>
                <a:latin typeface="Spectral"/>
                <a:ea typeface="Spectral"/>
                <a:cs typeface="Spectral"/>
                <a:sym typeface="Spectral"/>
              </a:rPr>
              <a:t>Relevansi projek </a:t>
            </a:r>
            <a:r>
              <a:rPr b="1" lang="en" sz="1200">
                <a:solidFill>
                  <a:srgbClr val="EFEFEF"/>
                </a:solidFill>
                <a:latin typeface="Spectral"/>
                <a:ea typeface="Spectral"/>
                <a:cs typeface="Spectral"/>
                <a:sym typeface="Spectral"/>
              </a:rPr>
              <a:t>ini bagi sekolah dan semua guru mata pelajaran</a:t>
            </a:r>
            <a:endParaRPr b="1" sz="1200">
              <a:solidFill>
                <a:srgbClr val="EFEFEF"/>
              </a:solidFill>
              <a:latin typeface="Spectral"/>
              <a:ea typeface="Spectral"/>
              <a:cs typeface="Spectral"/>
              <a:sym typeface="Spectral"/>
            </a:endParaRPr>
          </a:p>
        </p:txBody>
      </p:sp>
      <p:sp>
        <p:nvSpPr>
          <p:cNvPr id="176" name="Google Shape;176;p32"/>
          <p:cNvSpPr txBox="1"/>
          <p:nvPr/>
        </p:nvSpPr>
        <p:spPr>
          <a:xfrm>
            <a:off x="1992825" y="387800"/>
            <a:ext cx="4332600" cy="2832300"/>
          </a:xfrm>
          <a:prstGeom prst="rect">
            <a:avLst/>
          </a:prstGeom>
          <a:noFill/>
          <a:ln>
            <a:noFill/>
          </a:ln>
        </p:spPr>
        <p:txBody>
          <a:bodyPr anchorCtr="0" anchor="t" bIns="91425" lIns="91425" spcFirstLastPara="1" rIns="91425" wrap="square" tIns="91425">
            <a:spAutoFit/>
          </a:bodyPr>
          <a:lstStyle/>
          <a:p>
            <a:pPr indent="0" lvl="0" marL="0" rtl="0" algn="just">
              <a:lnSpc>
                <a:spcPct val="150000"/>
              </a:lnSpc>
              <a:spcBef>
                <a:spcPts val="0"/>
              </a:spcBef>
              <a:spcAft>
                <a:spcPts val="0"/>
              </a:spcAft>
              <a:buNone/>
            </a:pPr>
            <a:r>
              <a:rPr b="1" lang="en" sz="1200">
                <a:solidFill>
                  <a:schemeClr val="dk2"/>
                </a:solidFill>
                <a:latin typeface="Spectral"/>
                <a:ea typeface="Spectral"/>
                <a:cs typeface="Spectral"/>
                <a:sym typeface="Spectral"/>
              </a:rPr>
              <a:t>S</a:t>
            </a:r>
            <a:r>
              <a:rPr b="1" lang="en" sz="1200">
                <a:solidFill>
                  <a:schemeClr val="dk2"/>
                </a:solidFill>
                <a:latin typeface="Spectral"/>
                <a:ea typeface="Spectral"/>
                <a:cs typeface="Spectral"/>
                <a:sym typeface="Spectral"/>
              </a:rPr>
              <a:t>ekolah yang dapat memberikan pengalaman akan keberagaman budaya yang dibutuhkan diikuti dengan refleksi pada tiap tahapannya akan membentuk masukan dan pengalaman positif dari keberagaman itu sendiri, di mana hal ini akan menghasilkan siswa yang mampu mengelola perbedaan secara konstruktif, beradaptasi dengan baik, membangun sinergi atas perbedaan sehingga sekolah dapat mendorong siswa lebih mudah dan siap menjadi bagian dari masyarakat global. </a:t>
            </a:r>
            <a:endParaRPr b="1" sz="1200">
              <a:solidFill>
                <a:schemeClr val="dk2"/>
              </a:solidFill>
              <a:latin typeface="Spectral"/>
              <a:ea typeface="Spectral"/>
              <a:cs typeface="Spectral"/>
              <a:sym typeface="Spectral"/>
            </a:endParaRPr>
          </a:p>
          <a:p>
            <a:pPr indent="0" lvl="0" marL="0" rtl="0" algn="just">
              <a:lnSpc>
                <a:spcPct val="115000"/>
              </a:lnSpc>
              <a:spcBef>
                <a:spcPts val="0"/>
              </a:spcBef>
              <a:spcAft>
                <a:spcPts val="0"/>
              </a:spcAft>
              <a:buNone/>
            </a:pPr>
            <a:r>
              <a:t/>
            </a:r>
            <a:endParaRPr b="1" sz="1000">
              <a:solidFill>
                <a:schemeClr val="dk2"/>
              </a:solidFill>
              <a:latin typeface="Spectral"/>
              <a:ea typeface="Spectral"/>
              <a:cs typeface="Spectral"/>
              <a:sym typeface="Spectral"/>
            </a:endParaRPr>
          </a:p>
        </p:txBody>
      </p:sp>
      <p:sp>
        <p:nvSpPr>
          <p:cNvPr id="177" name="Google Shape;177;p32"/>
          <p:cNvSpPr txBox="1"/>
          <p:nvPr/>
        </p:nvSpPr>
        <p:spPr>
          <a:xfrm>
            <a:off x="6487975" y="387800"/>
            <a:ext cx="2203500" cy="3693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Spectral"/>
                <a:ea typeface="Spectral"/>
                <a:cs typeface="Spectral"/>
                <a:sym typeface="Spectral"/>
              </a:rPr>
              <a:t>ilustrasi </a:t>
            </a:r>
            <a:endParaRPr b="1" sz="1200">
              <a:latin typeface="Spectral"/>
              <a:ea typeface="Spectral"/>
              <a:cs typeface="Spectral"/>
              <a:sym typeface="Spectr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3"/>
          <p:cNvSpPr txBox="1"/>
          <p:nvPr/>
        </p:nvSpPr>
        <p:spPr>
          <a:xfrm>
            <a:off x="461975" y="387800"/>
            <a:ext cx="1368300" cy="9234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solidFill>
                  <a:srgbClr val="EFEFEF"/>
                </a:solidFill>
                <a:latin typeface="Spectral"/>
                <a:ea typeface="Spectral"/>
                <a:cs typeface="Spectral"/>
                <a:sym typeface="Spectral"/>
              </a:rPr>
              <a:t>Cara Penggunaan Perangkat Ajar Projek ini</a:t>
            </a:r>
            <a:endParaRPr b="1" sz="1200">
              <a:solidFill>
                <a:srgbClr val="EFEFEF"/>
              </a:solidFill>
              <a:latin typeface="Spectral"/>
              <a:ea typeface="Spectral"/>
              <a:cs typeface="Spectral"/>
              <a:sym typeface="Spectral"/>
            </a:endParaRPr>
          </a:p>
        </p:txBody>
      </p:sp>
      <p:sp>
        <p:nvSpPr>
          <p:cNvPr id="183" name="Google Shape;183;p33"/>
          <p:cNvSpPr txBox="1"/>
          <p:nvPr/>
        </p:nvSpPr>
        <p:spPr>
          <a:xfrm>
            <a:off x="1992825" y="387800"/>
            <a:ext cx="4332600" cy="4340700"/>
          </a:xfrm>
          <a:prstGeom prst="rect">
            <a:avLst/>
          </a:prstGeom>
          <a:noFill/>
          <a:ln>
            <a:noFill/>
          </a:ln>
        </p:spPr>
        <p:txBody>
          <a:bodyPr anchorCtr="0" anchor="t" bIns="91425" lIns="91425" spcFirstLastPara="1" rIns="91425" wrap="square" tIns="91425">
            <a:spAutoFit/>
          </a:bodyPr>
          <a:lstStyle/>
          <a:p>
            <a:pPr indent="0" lvl="0" marL="0" rtl="0" algn="just">
              <a:spcBef>
                <a:spcPts val="0"/>
              </a:spcBef>
              <a:spcAft>
                <a:spcPts val="0"/>
              </a:spcAft>
              <a:buNone/>
            </a:pPr>
            <a:r>
              <a:rPr lang="en" sz="1000">
                <a:latin typeface="Spectral"/>
                <a:ea typeface="Spectral"/>
                <a:cs typeface="Spectral"/>
                <a:sym typeface="Spectral"/>
              </a:rPr>
              <a:t>Perangkat ajar (toolkit) ini dirancang untuk membantu guru SMA/SMK (Fase E) yang berada di sekolah penggerak untuk melaksanakan </a:t>
            </a:r>
            <a:r>
              <a:rPr lang="en" sz="1000">
                <a:latin typeface="Spectral"/>
                <a:ea typeface="Spectral"/>
                <a:cs typeface="Spectral"/>
                <a:sym typeface="Spectral"/>
              </a:rPr>
              <a:t>kegiatan ko-kurikule</a:t>
            </a:r>
            <a:r>
              <a:rPr lang="en" sz="1000">
                <a:latin typeface="Spectral"/>
                <a:ea typeface="Spectral"/>
                <a:cs typeface="Spectral"/>
                <a:sym typeface="Spectral"/>
              </a:rPr>
              <a:t>r yang mengusung tema Kearifan Lokal. Di dalam perangkat ajar untuk projek “Menelusur Warisan Masa Lampau” ini, ada 16 (enam belas) aktivitas yang saling berkaitan. Tim Penyusun menyarankan agar projek ini dilakukan pada semester pertama kelas XI dikarenakan aktivitas yang ditawarkan disusun dengan sedemikian rupa agar siswa tidak hanya mengetahui isu kearifan lokal secara teori saja, tetapi juga bisa mengkritisi fungsi kearifan lokal tersebut dan kaitannya dengan masalah sumber daya alam atau sumber daya lokal yang terjadi saat ini. Waktu yang direkomendasikan untuk pelaksanaan projek ini adalah 1 (satu) semester, dengan total kurang lebih </a:t>
            </a:r>
            <a:r>
              <a:rPr lang="en" sz="1000">
                <a:latin typeface="Spectral"/>
                <a:ea typeface="Spectral"/>
                <a:cs typeface="Spectral"/>
                <a:sym typeface="Spectral"/>
              </a:rPr>
              <a:t>52 jam</a:t>
            </a:r>
            <a:r>
              <a:rPr lang="en" sz="1000">
                <a:latin typeface="Spectral"/>
                <a:ea typeface="Spectral"/>
                <a:cs typeface="Spectral"/>
                <a:sym typeface="Spectral"/>
              </a:rPr>
              <a:t>. Sebaiknya ada jeda waktu antar aktivitas agar di satu sisi para guru mempunyai waktu yang cukup untuk melakukan persiapan materi untuk memantik diskusi dan refleksi siswa. Siswa juga mempunyai waktu untuk berpikir, berefleksi, dan menjalankan masing-masing aktivitas dengan baik.</a:t>
            </a:r>
            <a:endParaRPr sz="1000">
              <a:latin typeface="Spectral"/>
              <a:ea typeface="Spectral"/>
              <a:cs typeface="Spectral"/>
              <a:sym typeface="Spectral"/>
            </a:endParaRPr>
          </a:p>
          <a:p>
            <a:pPr indent="0" lvl="0" marL="0" rtl="0" algn="just">
              <a:spcBef>
                <a:spcPts val="0"/>
              </a:spcBef>
              <a:spcAft>
                <a:spcPts val="0"/>
              </a:spcAft>
              <a:buNone/>
            </a:pPr>
            <a:r>
              <a:t/>
            </a:r>
            <a:endParaRPr sz="1000">
              <a:latin typeface="Spectral"/>
              <a:ea typeface="Spectral"/>
              <a:cs typeface="Spectral"/>
              <a:sym typeface="Spectral"/>
            </a:endParaRPr>
          </a:p>
          <a:p>
            <a:pPr indent="0" lvl="0" marL="0" rtl="0" algn="just">
              <a:spcBef>
                <a:spcPts val="0"/>
              </a:spcBef>
              <a:spcAft>
                <a:spcPts val="0"/>
              </a:spcAft>
              <a:buNone/>
            </a:pPr>
            <a:r>
              <a:rPr lang="en" sz="1000">
                <a:latin typeface="Spectral"/>
                <a:ea typeface="Spectral"/>
                <a:cs typeface="Spectral"/>
                <a:sym typeface="Spectral"/>
              </a:rPr>
              <a:t>Namun demikian, tim penyusun memahami bahwa kondisi tiap sekolah berbeda-beda. Oleh karena itu, guru dan kepala sekolah mempunyai kebebasan dan kewenangan untuk menyesuaikan jumlah aktivitas, alokasi waktu per aktivitas, dan apakah semua aktivitas diselesaikan dalam waktu singkat atau disebar selama satu semester/satu tahun ajar. Materi ataupun rancangan aktivitas juga bisa disesuaikan agar projek bisa berjalan efektif dan efisien sesuai dengan kebutuhan siswa dan kondisi sekolah juga kondisi daerah tempat sekolah berdiri. Kami juga akan memberikan saran praktis dan alternatif pelaksanaan beberapa aktivitas, serta rekomendasi aktivitas pengayaan, jika diperlukan.</a:t>
            </a:r>
            <a:endParaRPr sz="1000">
              <a:latin typeface="Spectral"/>
              <a:ea typeface="Spectral"/>
              <a:cs typeface="Spectral"/>
              <a:sym typeface="Spectral"/>
            </a:endParaRPr>
          </a:p>
        </p:txBody>
      </p:sp>
      <p:sp>
        <p:nvSpPr>
          <p:cNvPr id="184" name="Google Shape;184;p33"/>
          <p:cNvSpPr txBox="1"/>
          <p:nvPr/>
        </p:nvSpPr>
        <p:spPr>
          <a:xfrm>
            <a:off x="6487975" y="387800"/>
            <a:ext cx="2203500" cy="3693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Spectral"/>
                <a:ea typeface="Spectral"/>
                <a:cs typeface="Spectral"/>
                <a:sym typeface="Spectral"/>
              </a:rPr>
              <a:t>ilustrasi </a:t>
            </a:r>
            <a:endParaRPr b="1" sz="1200">
              <a:latin typeface="Spectral"/>
              <a:ea typeface="Spectral"/>
              <a:cs typeface="Spectral"/>
              <a:sym typeface="Spectr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pic>
        <p:nvPicPr>
          <p:cNvPr id="189" name="Google Shape;189;p34"/>
          <p:cNvPicPr preferRelativeResize="0"/>
          <p:nvPr/>
        </p:nvPicPr>
        <p:blipFill rotWithShape="1">
          <a:blip r:embed="rId3">
            <a:alphaModFix/>
          </a:blip>
          <a:srcRect b="10867" l="12033" r="0" t="14898"/>
          <a:stretch/>
        </p:blipFill>
        <p:spPr>
          <a:xfrm>
            <a:off x="1" y="0"/>
            <a:ext cx="9144003" cy="5143501"/>
          </a:xfrm>
          <a:prstGeom prst="rect">
            <a:avLst/>
          </a:prstGeom>
          <a:noFill/>
          <a:ln>
            <a:noFill/>
          </a:ln>
        </p:spPr>
      </p:pic>
      <p:sp>
        <p:nvSpPr>
          <p:cNvPr id="190" name="Google Shape;190;p34"/>
          <p:cNvSpPr txBox="1"/>
          <p:nvPr/>
        </p:nvSpPr>
        <p:spPr>
          <a:xfrm>
            <a:off x="6064725" y="1294200"/>
            <a:ext cx="2571600" cy="2555100"/>
          </a:xfrm>
          <a:prstGeom prst="rect">
            <a:avLst/>
          </a:prstGeom>
          <a:noFill/>
          <a:ln>
            <a:noFill/>
          </a:ln>
        </p:spPr>
        <p:txBody>
          <a:bodyPr anchorCtr="0" anchor="t" bIns="91425" lIns="91425" spcFirstLastPara="1" rIns="91425" wrap="square" tIns="91425">
            <a:spAutoFit/>
          </a:bodyPr>
          <a:lstStyle/>
          <a:p>
            <a:pPr indent="0" lvl="0" marL="0" rtl="0" algn="ctr">
              <a:lnSpc>
                <a:spcPct val="150000"/>
              </a:lnSpc>
              <a:spcBef>
                <a:spcPts val="0"/>
              </a:spcBef>
              <a:spcAft>
                <a:spcPts val="0"/>
              </a:spcAft>
              <a:buNone/>
            </a:pPr>
            <a:r>
              <a:rPr lang="en" sz="2800">
                <a:solidFill>
                  <a:srgbClr val="FFFFFF"/>
                </a:solidFill>
                <a:latin typeface="Spectral Medium"/>
                <a:ea typeface="Spectral Medium"/>
                <a:cs typeface="Spectral Medium"/>
                <a:sym typeface="Spectral Medium"/>
              </a:rPr>
              <a:t>MENELUSUR WARISAN</a:t>
            </a:r>
            <a:endParaRPr sz="2800">
              <a:solidFill>
                <a:srgbClr val="FFFFFF"/>
              </a:solidFill>
              <a:latin typeface="Spectral Medium"/>
              <a:ea typeface="Spectral Medium"/>
              <a:cs typeface="Spectral Medium"/>
              <a:sym typeface="Spectral Medium"/>
            </a:endParaRPr>
          </a:p>
          <a:p>
            <a:pPr indent="0" lvl="0" marL="0" rtl="0" algn="ctr">
              <a:lnSpc>
                <a:spcPct val="150000"/>
              </a:lnSpc>
              <a:spcBef>
                <a:spcPts val="0"/>
              </a:spcBef>
              <a:spcAft>
                <a:spcPts val="0"/>
              </a:spcAft>
              <a:buNone/>
            </a:pPr>
            <a:r>
              <a:rPr lang="en" sz="2800">
                <a:solidFill>
                  <a:srgbClr val="FFFFFF"/>
                </a:solidFill>
                <a:latin typeface="Spectral Medium"/>
                <a:ea typeface="Spectral Medium"/>
                <a:cs typeface="Spectral Medium"/>
                <a:sym typeface="Spectral Medium"/>
              </a:rPr>
              <a:t>MASA</a:t>
            </a:r>
            <a:endParaRPr sz="2800">
              <a:solidFill>
                <a:srgbClr val="FFFFFF"/>
              </a:solidFill>
              <a:latin typeface="Spectral Medium"/>
              <a:ea typeface="Spectral Medium"/>
              <a:cs typeface="Spectral Medium"/>
              <a:sym typeface="Spectral Medium"/>
            </a:endParaRPr>
          </a:p>
          <a:p>
            <a:pPr indent="0" lvl="0" marL="0" rtl="0" algn="ctr">
              <a:lnSpc>
                <a:spcPct val="150000"/>
              </a:lnSpc>
              <a:spcBef>
                <a:spcPts val="0"/>
              </a:spcBef>
              <a:spcAft>
                <a:spcPts val="0"/>
              </a:spcAft>
              <a:buNone/>
            </a:pPr>
            <a:r>
              <a:rPr lang="en" sz="2800">
                <a:solidFill>
                  <a:srgbClr val="FFFFFF"/>
                </a:solidFill>
                <a:latin typeface="Spectral Medium"/>
                <a:ea typeface="Spectral Medium"/>
                <a:cs typeface="Spectral Medium"/>
                <a:sym typeface="Spectral Medium"/>
              </a:rPr>
              <a:t>LAMPAU</a:t>
            </a:r>
            <a:endParaRPr sz="2800">
              <a:solidFill>
                <a:srgbClr val="FFFFFF"/>
              </a:solidFill>
              <a:latin typeface="Spectral SemiBold"/>
              <a:ea typeface="Spectral SemiBold"/>
              <a:cs typeface="Spectral SemiBold"/>
              <a:sym typeface="Spectral SemiBold"/>
            </a:endParaRPr>
          </a:p>
        </p:txBody>
      </p:sp>
      <p:cxnSp>
        <p:nvCxnSpPr>
          <p:cNvPr id="191" name="Google Shape;191;p34"/>
          <p:cNvCxnSpPr/>
          <p:nvPr/>
        </p:nvCxnSpPr>
        <p:spPr>
          <a:xfrm>
            <a:off x="6881775" y="1047900"/>
            <a:ext cx="937500" cy="2400"/>
          </a:xfrm>
          <a:prstGeom prst="straightConnector1">
            <a:avLst/>
          </a:prstGeom>
          <a:noFill/>
          <a:ln cap="flat" cmpd="sng" w="9525">
            <a:solidFill>
              <a:srgbClr val="F3F3F3"/>
            </a:solidFill>
            <a:prstDash val="solid"/>
            <a:round/>
            <a:headEnd len="med" w="med" type="none"/>
            <a:tailEnd len="med" w="med" type="none"/>
          </a:ln>
        </p:spPr>
      </p:cxnSp>
      <p:cxnSp>
        <p:nvCxnSpPr>
          <p:cNvPr id="192" name="Google Shape;192;p34"/>
          <p:cNvCxnSpPr/>
          <p:nvPr/>
        </p:nvCxnSpPr>
        <p:spPr>
          <a:xfrm>
            <a:off x="6881775" y="4093200"/>
            <a:ext cx="937500" cy="2400"/>
          </a:xfrm>
          <a:prstGeom prst="straightConnector1">
            <a:avLst/>
          </a:prstGeom>
          <a:noFill/>
          <a:ln cap="flat" cmpd="sng" w="9525">
            <a:solidFill>
              <a:srgbClr val="F3F3F3"/>
            </a:solidFill>
            <a:prstDash val="solid"/>
            <a:round/>
            <a:headEnd len="med" w="med" type="none"/>
            <a:tailEnd len="med" w="med"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pic>
        <p:nvPicPr>
          <p:cNvPr id="197" name="Google Shape;197;p35"/>
          <p:cNvPicPr preferRelativeResize="0"/>
          <p:nvPr/>
        </p:nvPicPr>
        <p:blipFill rotWithShape="1">
          <a:blip r:embed="rId3">
            <a:alphaModFix/>
          </a:blip>
          <a:srcRect b="8552" l="3514" r="3514" t="12985"/>
          <a:stretch/>
        </p:blipFill>
        <p:spPr>
          <a:xfrm>
            <a:off x="0" y="0"/>
            <a:ext cx="9144003" cy="5143501"/>
          </a:xfrm>
          <a:prstGeom prst="rect">
            <a:avLst/>
          </a:prstGeom>
          <a:noFill/>
          <a:ln>
            <a:noFill/>
          </a:ln>
        </p:spPr>
      </p:pic>
      <p:sp>
        <p:nvSpPr>
          <p:cNvPr id="198" name="Google Shape;198;p35"/>
          <p:cNvSpPr txBox="1"/>
          <p:nvPr/>
        </p:nvSpPr>
        <p:spPr>
          <a:xfrm>
            <a:off x="946800" y="2125350"/>
            <a:ext cx="7250400" cy="892800"/>
          </a:xfrm>
          <a:prstGeom prst="rect">
            <a:avLst/>
          </a:prstGeom>
          <a:solidFill>
            <a:srgbClr val="C3C3C3">
              <a:alpha val="27930"/>
            </a:srgbClr>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 sz="4600">
                <a:solidFill>
                  <a:srgbClr val="FFFFFF"/>
                </a:solidFill>
                <a:latin typeface="Spectral Medium"/>
                <a:ea typeface="Spectral Medium"/>
                <a:cs typeface="Spectral Medium"/>
                <a:sym typeface="Spectral Medium"/>
              </a:rPr>
              <a:t>TEMUKAN</a:t>
            </a:r>
            <a:endParaRPr sz="1200">
              <a:solidFill>
                <a:srgbClr val="FFFFFF"/>
              </a:solidFill>
              <a:latin typeface="Spectral SemiBold"/>
              <a:ea typeface="Spectral SemiBold"/>
              <a:cs typeface="Spectral SemiBold"/>
              <a:sym typeface="Spectral SemiBo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36"/>
          <p:cNvSpPr txBox="1"/>
          <p:nvPr/>
        </p:nvSpPr>
        <p:spPr>
          <a:xfrm>
            <a:off x="461975" y="387800"/>
            <a:ext cx="1368300" cy="41559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Pengantar </a:t>
            </a:r>
            <a:r>
              <a:rPr b="1" lang="en" sz="1800">
                <a:solidFill>
                  <a:srgbClr val="EFEFEF"/>
                </a:solidFill>
                <a:latin typeface="Spectral"/>
                <a:ea typeface="Spectral"/>
                <a:cs typeface="Spectral"/>
                <a:sym typeface="Spectral"/>
              </a:rPr>
              <a:t>Materi Kearifan Lokal</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90 Menit / 2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Materi Video, Proyektor, Laptop</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Narasumber dan Fasilitator</a:t>
            </a:r>
            <a:endParaRPr b="1" sz="1200">
              <a:solidFill>
                <a:srgbClr val="EFEFEF"/>
              </a:solidFill>
              <a:latin typeface="Spectral"/>
              <a:ea typeface="Spectral"/>
              <a:cs typeface="Spectral"/>
              <a:sym typeface="Spectral"/>
            </a:endParaRPr>
          </a:p>
        </p:txBody>
      </p:sp>
      <p:sp>
        <p:nvSpPr>
          <p:cNvPr id="204" name="Google Shape;204;p36"/>
          <p:cNvSpPr txBox="1"/>
          <p:nvPr/>
        </p:nvSpPr>
        <p:spPr>
          <a:xfrm>
            <a:off x="1992825" y="387800"/>
            <a:ext cx="4332600" cy="4802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Persiapan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membekali diri dengan pengetahuan akan salah satu bentuk kearifan lokal: “</a:t>
            </a:r>
            <a:r>
              <a:rPr lang="en" sz="1000">
                <a:latin typeface="Spectral"/>
                <a:ea typeface="Spectral"/>
                <a:cs typeface="Spectral"/>
                <a:sym typeface="Spectral"/>
              </a:rPr>
              <a:t>Nandong Smong” dan bagaimana dampaknya terhadap Pulau Simeulue</a:t>
            </a:r>
            <a:endParaRPr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mengawali projek dengan bertanya kepada siswa tentang pengertian dan bentuk kearifan lokal yang diketahui. Beberapa pertanyaan pemantik yang bisa dipakai:</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Apa yang terlintas di pikiranmu ketika mendengar kata kearifan lokal?</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Menurutmu, apa itu kearifan lokal? Seperti apa bentuknya?</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Dari mana kamu mengetahui bentuk kearifan lokal tersebut? Apakah kamu tahu atau pernah mencari tahu makna dibalik kearifan lokal tersebut?</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mengajak siswa untuk mengenali salah satu bentuk kearifan lokal “Nandong Smong” di Pulau Simeuleu melalui tayangan video.</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menonton video, siswa diminta mengkritisi “Nandong Smong” dengan melihat unsur geografi, demografi, dan psikografis Pulau Simeulue</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lalu menceritakan bentuk kearifan lokal yang beragam, mulai dari cerita rakyat, legenda, lagu daerah, peribahasa, nasihat, tarian, dlsb. yang memiliki fungsi beragam pula. </a:t>
            </a:r>
            <a:r>
              <a:rPr lang="en" sz="1000">
                <a:solidFill>
                  <a:schemeClr val="dk2"/>
                </a:solidFill>
                <a:latin typeface="Spectral"/>
                <a:ea typeface="Spectral"/>
                <a:cs typeface="Spectral"/>
                <a:sym typeface="Spectral"/>
              </a:rPr>
              <a:t>Tidak semua pengetahuan lokal bisa dijelaskan secara ilmiah maupun digunakan untuk pengelolaan bencana</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Tugas</a:t>
            </a:r>
            <a:endParaRPr b="1"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Siswa diminta untuk menuliskan </a:t>
            </a:r>
            <a:r>
              <a:rPr lang="en" sz="1000">
                <a:solidFill>
                  <a:schemeClr val="dk2"/>
                </a:solidFill>
                <a:latin typeface="Spectral"/>
                <a:ea typeface="Spectral"/>
                <a:cs typeface="Spectral"/>
                <a:sym typeface="Spectral"/>
              </a:rPr>
              <a:t>pepatah, peribahasa, nasihat-nasihat orang tua atau orang dewasa lainnya yang masih diingat sampai sekarang</a:t>
            </a:r>
            <a:endParaRPr sz="1000">
              <a:latin typeface="Spectral"/>
              <a:ea typeface="Spectral"/>
              <a:cs typeface="Spectral"/>
              <a:sym typeface="Spectral"/>
            </a:endParaRPr>
          </a:p>
        </p:txBody>
      </p:sp>
      <p:sp>
        <p:nvSpPr>
          <p:cNvPr id="205" name="Google Shape;205;p36"/>
          <p:cNvSpPr txBox="1"/>
          <p:nvPr/>
        </p:nvSpPr>
        <p:spPr>
          <a:xfrm>
            <a:off x="6487975" y="387800"/>
            <a:ext cx="2203500" cy="40329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Spectral"/>
                <a:ea typeface="Spectral"/>
                <a:cs typeface="Spectral"/>
                <a:sym typeface="Spectral"/>
              </a:rPr>
              <a:t>Bahan Untuk Guru:</a:t>
            </a:r>
            <a:endParaRPr sz="1000">
              <a:latin typeface="Spectral"/>
              <a:ea typeface="Spectral"/>
              <a:cs typeface="Spectral"/>
              <a:sym typeface="Spectral"/>
            </a:endParaRPr>
          </a:p>
          <a:p>
            <a:pPr indent="0" lvl="0" marL="0" rtl="0" algn="l">
              <a:spcBef>
                <a:spcPts val="0"/>
              </a:spcBef>
              <a:spcAft>
                <a:spcPts val="0"/>
              </a:spcAft>
              <a:buNone/>
            </a:pPr>
            <a:r>
              <a:rPr lang="en" sz="1000" u="sng">
                <a:solidFill>
                  <a:schemeClr val="accent5"/>
                </a:solidFill>
                <a:latin typeface="Spectral"/>
                <a:ea typeface="Spectral"/>
                <a:cs typeface="Spectral"/>
                <a:sym typeface="Spectral"/>
                <a:hlinkClick r:id="rId3">
                  <a:extLst>
                    <a:ext uri="{A12FA001-AC4F-418D-AE19-62706E023703}">
                      <ahyp:hlinkClr val="tx"/>
                    </a:ext>
                  </a:extLst>
                </a:hlinkClick>
              </a:rPr>
              <a:t>https://www.youtube.com/watch?v=Pj9J4x_Jado</a:t>
            </a:r>
            <a:endParaRPr sz="1000">
              <a:solidFill>
                <a:schemeClr val="dk2"/>
              </a:solidFill>
              <a:latin typeface="Spectral"/>
              <a:ea typeface="Spectral"/>
              <a:cs typeface="Spectral"/>
              <a:sym typeface="Spectral"/>
            </a:endParaRPr>
          </a:p>
          <a:p>
            <a:pPr indent="0" lvl="0" marL="0" rtl="0" algn="l">
              <a:spcBef>
                <a:spcPts val="0"/>
              </a:spcBef>
              <a:spcAft>
                <a:spcPts val="0"/>
              </a:spcAft>
              <a:buNone/>
            </a:pPr>
            <a:r>
              <a:t/>
            </a:r>
            <a:endParaRPr sz="1000">
              <a:solidFill>
                <a:schemeClr val="dk2"/>
              </a:solidFill>
              <a:latin typeface="Spectral"/>
              <a:ea typeface="Spectral"/>
              <a:cs typeface="Spectral"/>
              <a:sym typeface="Spectral"/>
            </a:endParaRPr>
          </a:p>
          <a:p>
            <a:pPr indent="0" lvl="0" marL="0" rtl="0" algn="l">
              <a:spcBef>
                <a:spcPts val="0"/>
              </a:spcBef>
              <a:spcAft>
                <a:spcPts val="0"/>
              </a:spcAft>
              <a:buNone/>
            </a:pPr>
            <a:r>
              <a:rPr lang="en" sz="1000" u="sng">
                <a:solidFill>
                  <a:schemeClr val="accent5"/>
                </a:solidFill>
                <a:latin typeface="Spectral"/>
                <a:ea typeface="Spectral"/>
                <a:cs typeface="Spectral"/>
                <a:sym typeface="Spectral"/>
                <a:hlinkClick r:id="rId4">
                  <a:extLst>
                    <a:ext uri="{A12FA001-AC4F-418D-AE19-62706E023703}">
                      <ahyp:hlinkClr val="tx"/>
                    </a:ext>
                  </a:extLst>
                </a:hlinkClick>
              </a:rPr>
              <a:t>https://www.youtube.com/watch?v=4asJhKcvx_Y</a:t>
            </a:r>
            <a:endParaRPr sz="1000">
              <a:solidFill>
                <a:schemeClr val="dk2"/>
              </a:solidFill>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Materi video untuk murid:</a:t>
            </a:r>
            <a:endParaRPr sz="1000">
              <a:latin typeface="Spectral"/>
              <a:ea typeface="Spectral"/>
              <a:cs typeface="Spectral"/>
              <a:sym typeface="Spectral"/>
            </a:endParaRPr>
          </a:p>
          <a:p>
            <a:pPr indent="0" lvl="0" marL="0" rtl="0" algn="l">
              <a:spcBef>
                <a:spcPts val="0"/>
              </a:spcBef>
              <a:spcAft>
                <a:spcPts val="0"/>
              </a:spcAft>
              <a:buNone/>
            </a:pPr>
            <a:r>
              <a:rPr lang="en" sz="1000" u="sng">
                <a:solidFill>
                  <a:schemeClr val="hlink"/>
                </a:solidFill>
                <a:latin typeface="Spectral"/>
                <a:ea typeface="Spectral"/>
                <a:cs typeface="Spectral"/>
                <a:sym typeface="Spectral"/>
                <a:hlinkClick r:id="rId5"/>
              </a:rPr>
              <a:t>https://www.youtube.com/watch?v=gN0YBkSROK4&amp;t=2s</a:t>
            </a:r>
            <a:endParaRPr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Sebagai pengantar, siswa tertarik untuk masuk ke dalam topik kearifan lokal</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mengenal salah satu kearifan lokal yang ada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mengkritisi cerita pengantar dengan melihat unsur geografi, demografi, dan psikografis</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mengenal kearifan lokal, bentuk, dan fungsinya terhadap masyakarat</a:t>
            </a:r>
            <a:endParaRPr sz="1000">
              <a:latin typeface="Spectral"/>
              <a:ea typeface="Spectral"/>
              <a:cs typeface="Spectral"/>
              <a:sym typeface="Spectr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7"/>
          <p:cNvSpPr txBox="1"/>
          <p:nvPr/>
        </p:nvSpPr>
        <p:spPr>
          <a:xfrm>
            <a:off x="461975" y="387800"/>
            <a:ext cx="1368300" cy="35094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2.</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Identitas Diri dan Sosial</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90 menit/ 2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Lembar kerja pemetaan identitas diri, alat tulis, alat warna</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Narasumber dan Fasilitator</a:t>
            </a:r>
            <a:endParaRPr b="1" sz="1200">
              <a:solidFill>
                <a:srgbClr val="EFEFEF"/>
              </a:solidFill>
              <a:latin typeface="Spectral"/>
              <a:ea typeface="Spectral"/>
              <a:cs typeface="Spectral"/>
              <a:sym typeface="Spectral"/>
            </a:endParaRPr>
          </a:p>
        </p:txBody>
      </p:sp>
      <p:sp>
        <p:nvSpPr>
          <p:cNvPr id="211" name="Google Shape;211;p37"/>
          <p:cNvSpPr txBox="1"/>
          <p:nvPr/>
        </p:nvSpPr>
        <p:spPr>
          <a:xfrm>
            <a:off x="1992825" y="387800"/>
            <a:ext cx="4332600" cy="3724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Persiapan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mempersiapkan lembar pemetaan identitas diri dan sosial</a:t>
            </a:r>
            <a:endParaRPr sz="1000">
              <a:latin typeface="Spectral"/>
              <a:ea typeface="Spectral"/>
              <a:cs typeface="Spectral"/>
              <a:sym typeface="Spectral"/>
            </a:endParaRPr>
          </a:p>
          <a:p>
            <a:pPr indent="0" lvl="0" marL="457200" rtl="0" algn="l">
              <a:spcBef>
                <a:spcPts val="0"/>
              </a:spcBef>
              <a:spcAft>
                <a:spcPts val="0"/>
              </a:spcAft>
              <a:buNone/>
            </a:pPr>
            <a:r>
              <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mengajak siswa untuk memetakan identitas dirinya dan identitas sosial yang melekat padanya, seperti:</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Siapa saya? Nama, jenis kelamin, hobi, hal yang disukai dan tidak disukai, bentuk wajah, warna kulit, tinggi badan, sifat, bahasa yang dikuasai (termasuk bahasa daerah), suku, dan agama</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Apa kemampuan dan keterampilan yang saya miliki?</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Apa harapan saya untuk diri saya di masa depan? Bisa cita-cita yang diinginkan, keterampilan yang ingin dikembangkan, dlsb.</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memetakan identitas dirinya </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melihat dan memberi masukan atas lembar kerja siswa, kemudian menceritakan bahwa identitas diri dan sosial dapat dipengaruhi oleh orang terdekat, seperti keluarga, teman, tetangga, dlsb.</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selesai, siswa diminta untuk menyimpan lembar kerja dengan baik atau mendokumentasikan lembar kerja tersebut agar dapat dipakai kembali pada kegiatan berikutnya.</a:t>
            </a:r>
            <a:endParaRPr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p:txBody>
      </p:sp>
      <p:sp>
        <p:nvSpPr>
          <p:cNvPr id="212" name="Google Shape;212;p37"/>
          <p:cNvSpPr txBox="1"/>
          <p:nvPr/>
        </p:nvSpPr>
        <p:spPr>
          <a:xfrm>
            <a:off x="6487975" y="387800"/>
            <a:ext cx="2203500" cy="18777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mengidentifikasi diri sendiri </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mengenal identitasnya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memetakan potensi diri, minat, dan bakat</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38"/>
          <p:cNvSpPr txBox="1"/>
          <p:nvPr/>
        </p:nvSpPr>
        <p:spPr>
          <a:xfrm>
            <a:off x="461975" y="387800"/>
            <a:ext cx="1368300" cy="37557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3.</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Identitas Kelompok</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180 Menit / 4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Alat tulis, alat warna, lembar kerja pemetaan kelompok, proyektor, laptop</a:t>
            </a:r>
            <a:endParaRPr sz="1000">
              <a:latin typeface="Nunito"/>
              <a:ea typeface="Nunito"/>
              <a:cs typeface="Nunito"/>
              <a:sym typeface="Nunito"/>
            </a:endParaRPr>
          </a:p>
          <a:p>
            <a:pPr indent="0" lvl="0" marL="0" rtl="0" algn="l">
              <a:spcBef>
                <a:spcPts val="0"/>
              </a:spcBef>
              <a:spcAft>
                <a:spcPts val="0"/>
              </a:spcAft>
              <a:buNone/>
            </a:pPr>
            <a:r>
              <a:t/>
            </a:r>
            <a:endParaRPr sz="1000">
              <a:latin typeface="Nunito"/>
              <a:ea typeface="Nunito"/>
              <a:cs typeface="Nunito"/>
              <a:sym typeface="Nunito"/>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Peran Guru: Narasumber dan Fasilitator</a:t>
            </a:r>
            <a:endParaRPr b="1" sz="1200">
              <a:solidFill>
                <a:srgbClr val="EFEFEF"/>
              </a:solidFill>
              <a:latin typeface="Spectral"/>
              <a:ea typeface="Spectral"/>
              <a:cs typeface="Spectral"/>
              <a:sym typeface="Spectral"/>
            </a:endParaRPr>
          </a:p>
        </p:txBody>
      </p:sp>
      <p:sp>
        <p:nvSpPr>
          <p:cNvPr id="218" name="Google Shape;218;p38"/>
          <p:cNvSpPr txBox="1"/>
          <p:nvPr/>
        </p:nvSpPr>
        <p:spPr>
          <a:xfrm>
            <a:off x="1992825" y="387800"/>
            <a:ext cx="4332600" cy="3724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mengajak siswa untuk memetakan identitas kelompok di mana ia bergabung, misalnya: tim paskibra, ba</a:t>
            </a:r>
            <a:r>
              <a:rPr lang="en" sz="1000">
                <a:latin typeface="Spectral"/>
                <a:ea typeface="Spectral"/>
                <a:cs typeface="Spectral"/>
                <a:sym typeface="Spectral"/>
              </a:rPr>
              <a:t>sket, teman bermain</a:t>
            </a:r>
            <a:r>
              <a:rPr lang="en" sz="1000">
                <a:latin typeface="Spectral"/>
                <a:ea typeface="Spectral"/>
                <a:cs typeface="Spectral"/>
                <a:sym typeface="Spectral"/>
              </a:rPr>
              <a:t> dan mengerjakan tugas bersama, bahkan teman yang sering kumpul bersama di warung depan sekolah (siswa memilih satu kelompok saja)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Di dalam lembar kerja terdapat pertanyaan pemantik, seperti:</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Siapa saja anggota dalam kelompok tersebut?</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Apa kekuatan / potensi / kelebihan yang dimiliki teman</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Bahasa apa yang sering digunakan? Jargon apa yang sering muncul?</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Kegiatan apa yang sering dilakukan bersama-sama, relasi seperti apa yang dibangun?</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Apakah ada tantangan yang pernah dihadapi bersama-sama? Misalnya lomba, pertandingan, mengerjakan tugas bersama dlsb.</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selesai, guru kemudian menceritakan bahwa sebuah kelompok dapat membentuk budaya yang dibutuhkan oleh kelompok itu sendiri, lalu mengajak siswa untuk melihat identitas kelompok masyarakat adat di Gunung Nausus, Molo, Timur Tengah Selatan, NTT.</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bersama dengan siswa merefleksikan video yang telah ditonton</a:t>
            </a:r>
            <a:endParaRPr sz="1000">
              <a:latin typeface="Spectral"/>
              <a:ea typeface="Spectral"/>
              <a:cs typeface="Spectral"/>
              <a:sym typeface="Spectral"/>
            </a:endParaRPr>
          </a:p>
        </p:txBody>
      </p:sp>
      <p:sp>
        <p:nvSpPr>
          <p:cNvPr id="219" name="Google Shape;219;p38"/>
          <p:cNvSpPr txBox="1"/>
          <p:nvPr/>
        </p:nvSpPr>
        <p:spPr>
          <a:xfrm>
            <a:off x="6487975" y="387800"/>
            <a:ext cx="2203500" cy="20319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Materi untuk Guru:</a:t>
            </a:r>
            <a:endParaRPr b="1" sz="1000">
              <a:latin typeface="Spectral"/>
              <a:ea typeface="Spectral"/>
              <a:cs typeface="Spectral"/>
              <a:sym typeface="Spectral"/>
            </a:endParaRPr>
          </a:p>
          <a:p>
            <a:pPr indent="0" lvl="0" marL="0" rtl="0" algn="l">
              <a:spcBef>
                <a:spcPts val="0"/>
              </a:spcBef>
              <a:spcAft>
                <a:spcPts val="0"/>
              </a:spcAft>
              <a:buNone/>
            </a:pPr>
            <a:r>
              <a:rPr b="1" lang="en" sz="1000" u="sng">
                <a:solidFill>
                  <a:schemeClr val="accent5"/>
                </a:solidFill>
                <a:latin typeface="Spectral"/>
                <a:ea typeface="Spectral"/>
                <a:cs typeface="Spectral"/>
                <a:sym typeface="Spectral"/>
                <a:hlinkClick r:id="rId3">
                  <a:extLst>
                    <a:ext uri="{A12FA001-AC4F-418D-AE19-62706E023703}">
                      <ahyp:hlinkClr val="tx"/>
                    </a:ext>
                  </a:extLst>
                </a:hlinkClick>
              </a:rPr>
              <a:t>https://www.youtube.com/watch?v=3BxH_pu00XM</a:t>
            </a:r>
            <a:endParaRPr b="1" sz="1000">
              <a:solidFill>
                <a:schemeClr val="dk2"/>
              </a:solidFill>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Video untuk Siswa:</a:t>
            </a:r>
            <a:endParaRPr b="1" sz="1000">
              <a:latin typeface="Spectral"/>
              <a:ea typeface="Spectral"/>
              <a:cs typeface="Spectral"/>
              <a:sym typeface="Spectral"/>
            </a:endParaRPr>
          </a:p>
          <a:p>
            <a:pPr indent="0" lvl="0" marL="0" rtl="0" algn="l">
              <a:spcBef>
                <a:spcPts val="0"/>
              </a:spcBef>
              <a:spcAft>
                <a:spcPts val="0"/>
              </a:spcAft>
              <a:buNone/>
            </a:pPr>
            <a:r>
              <a:rPr b="1" lang="en" sz="1000" u="sng">
                <a:solidFill>
                  <a:schemeClr val="accent5"/>
                </a:solidFill>
                <a:latin typeface="Spectral"/>
                <a:ea typeface="Spectral"/>
                <a:cs typeface="Spectral"/>
                <a:sym typeface="Spectral"/>
                <a:hlinkClick r:id="rId4">
                  <a:extLst>
                    <a:ext uri="{A12FA001-AC4F-418D-AE19-62706E023703}">
                      <ahyp:hlinkClr val="tx"/>
                    </a:ext>
                  </a:extLst>
                </a:hlinkClick>
              </a:rPr>
              <a:t>https://www.youtube.com/watch?v=w43mH71TnuI</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mengenali dan mengidentifikasi bentuk sebuah kelompok</a:t>
            </a:r>
            <a:endParaRPr b="1" sz="1000">
              <a:latin typeface="Spectral"/>
              <a:ea typeface="Spectral"/>
              <a:cs typeface="Spectral"/>
              <a:sym typeface="Spectr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39"/>
          <p:cNvSpPr txBox="1"/>
          <p:nvPr/>
        </p:nvSpPr>
        <p:spPr>
          <a:xfrm>
            <a:off x="461975" y="387800"/>
            <a:ext cx="1368300" cy="29553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4.</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Tantangan di Sekitarku</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90 menit / 2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Alat tulis, gawai</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Pendamping dan Fasilitator</a:t>
            </a:r>
            <a:endParaRPr b="1" sz="1200">
              <a:solidFill>
                <a:srgbClr val="EFEFEF"/>
              </a:solidFill>
              <a:latin typeface="Spectral"/>
              <a:ea typeface="Spectral"/>
              <a:cs typeface="Spectral"/>
              <a:sym typeface="Spectral"/>
            </a:endParaRPr>
          </a:p>
        </p:txBody>
      </p:sp>
      <p:sp>
        <p:nvSpPr>
          <p:cNvPr id="225" name="Google Shape;225;p39"/>
          <p:cNvSpPr txBox="1"/>
          <p:nvPr/>
        </p:nvSpPr>
        <p:spPr>
          <a:xfrm>
            <a:off x="1992825" y="387800"/>
            <a:ext cx="4332600" cy="2801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Di dalam kelas, guru mengajak siswa untuk mengingat kembali masalah apa yang terjadi di sekitarnya yang paling meresahkan baginya.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diminta menuliskannya pada lembar kerja.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itu, guru membentuk kelompok berjumlah 4-5 siswa di tiap kelompok, kemudian mengajak siswa untuk pergi ke area luar sekolah untuk merasakan tantangan atau masalah yang terjadi di lingkungan sekitar sekolah dengan menggunakan inderanya.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diminta untuk mendokumentasikan tantangan atau masalah yang dirasakan.</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selesai, seluruh siswa kembali ke kelas, melengkapi catatan lembar kerja, lalu perwakilan tiap kelompok diminta untuk menceritakan masalah yang paling dirasa meresahkan.</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mengingatkan siswa untuk menyimpan lembar kerja tersebut agar dapat dipakai pada kegiatan berikutnya.</a:t>
            </a:r>
            <a:endParaRPr sz="1000">
              <a:latin typeface="Spectral"/>
              <a:ea typeface="Spectral"/>
              <a:cs typeface="Spectral"/>
              <a:sym typeface="Spectral"/>
            </a:endParaRPr>
          </a:p>
        </p:txBody>
      </p:sp>
      <p:sp>
        <p:nvSpPr>
          <p:cNvPr id="226" name="Google Shape;226;p39"/>
          <p:cNvSpPr txBox="1"/>
          <p:nvPr/>
        </p:nvSpPr>
        <p:spPr>
          <a:xfrm>
            <a:off x="6487975" y="387800"/>
            <a:ext cx="2203500" cy="34170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merasakan atau mengalami langsung tantangan / masalah yang terjadi di sekitarnya</a:t>
            </a:r>
            <a:endParaRPr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Tips untuk guru:</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Ketika melakukan pengamatan di luar sekolah ajak siswa untuk fokus pada inderanya, misalnya: saat ingin fokus pada indera pendengaran, tutuplah mata dan fokus pada apa yang terdengar. Minta teman kelompok untuk menemani proses ini agar tidak membahayakan diri di jalan sekitar sekolah</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pic>
        <p:nvPicPr>
          <p:cNvPr id="231" name="Google Shape;231;p40"/>
          <p:cNvPicPr preferRelativeResize="0"/>
          <p:nvPr/>
        </p:nvPicPr>
        <p:blipFill rotWithShape="1">
          <a:blip r:embed="rId3">
            <a:alphaModFix/>
          </a:blip>
          <a:srcRect b="8552" l="3514" r="3514" t="12985"/>
          <a:stretch/>
        </p:blipFill>
        <p:spPr>
          <a:xfrm>
            <a:off x="0" y="0"/>
            <a:ext cx="9144003" cy="5143501"/>
          </a:xfrm>
          <a:prstGeom prst="rect">
            <a:avLst/>
          </a:prstGeom>
          <a:noFill/>
          <a:ln>
            <a:noFill/>
          </a:ln>
        </p:spPr>
      </p:pic>
      <p:sp>
        <p:nvSpPr>
          <p:cNvPr id="232" name="Google Shape;232;p40"/>
          <p:cNvSpPr txBox="1"/>
          <p:nvPr/>
        </p:nvSpPr>
        <p:spPr>
          <a:xfrm>
            <a:off x="946800" y="2125350"/>
            <a:ext cx="7250400" cy="892800"/>
          </a:xfrm>
          <a:prstGeom prst="rect">
            <a:avLst/>
          </a:prstGeom>
          <a:solidFill>
            <a:srgbClr val="C3C3C3">
              <a:alpha val="27930"/>
            </a:srgbClr>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 sz="4600">
                <a:solidFill>
                  <a:srgbClr val="FFFFFF"/>
                </a:solidFill>
                <a:latin typeface="Spectral Medium"/>
                <a:ea typeface="Spectral Medium"/>
                <a:cs typeface="Spectral Medium"/>
                <a:sym typeface="Spectral Medium"/>
              </a:rPr>
              <a:t>BAYANGKAN</a:t>
            </a:r>
            <a:endParaRPr sz="1200">
              <a:solidFill>
                <a:srgbClr val="FFFFFF"/>
              </a:solidFill>
              <a:latin typeface="Spectral SemiBold"/>
              <a:ea typeface="Spectral SemiBold"/>
              <a:cs typeface="Spectral SemiBold"/>
              <a:sym typeface="Spectral SemiBo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41"/>
          <p:cNvSpPr txBox="1"/>
          <p:nvPr/>
        </p:nvSpPr>
        <p:spPr>
          <a:xfrm>
            <a:off x="461975" y="387800"/>
            <a:ext cx="1368300" cy="44022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5.</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Menelusur Warisan Masa Lampau</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000">
                <a:solidFill>
                  <a:srgbClr val="EFEFEF"/>
                </a:solidFill>
                <a:latin typeface="Spectral"/>
                <a:ea typeface="Spectral"/>
                <a:cs typeface="Spectral"/>
                <a:sym typeface="Spectral"/>
              </a:rPr>
              <a:t>Waktu: </a:t>
            </a:r>
            <a:r>
              <a:rPr lang="en" sz="1000">
                <a:solidFill>
                  <a:srgbClr val="EFEFEF"/>
                </a:solidFill>
                <a:latin typeface="Spectral"/>
                <a:ea typeface="Spectral"/>
                <a:cs typeface="Spectral"/>
                <a:sym typeface="Spectral"/>
              </a:rPr>
              <a:t>19 jam</a:t>
            </a:r>
            <a:r>
              <a:rPr lang="en" sz="1000">
                <a:solidFill>
                  <a:srgbClr val="EFEFEF"/>
                </a:solidFill>
                <a:latin typeface="Spectral"/>
                <a:ea typeface="Spectral"/>
                <a:cs typeface="Spectral"/>
                <a:sym typeface="Spectral"/>
              </a:rPr>
              <a:t> (16 jam kunjungan lapangan langsung + 3 jam melengkapi lembar kerja, </a:t>
            </a:r>
            <a:r>
              <a:rPr lang="en" sz="1000">
                <a:solidFill>
                  <a:srgbClr val="EFEFEF"/>
                </a:solidFill>
                <a:latin typeface="Spectral"/>
                <a:ea typeface="Spectral"/>
                <a:cs typeface="Spectral"/>
                <a:sym typeface="Spectral"/>
              </a:rPr>
              <a:t>alternatif lain bisa juga tinggal sementara di wilayah tersebut selama 2-3 hari)</a:t>
            </a:r>
            <a:endParaRPr b="1" sz="1000">
              <a:solidFill>
                <a:srgbClr val="EFEFEF"/>
              </a:solidFill>
              <a:latin typeface="Spectral"/>
              <a:ea typeface="Spectral"/>
              <a:cs typeface="Spectral"/>
              <a:sym typeface="Spectral"/>
            </a:endParaRPr>
          </a:p>
          <a:p>
            <a:pPr indent="0" lvl="0" marL="0" rtl="0" algn="l">
              <a:spcBef>
                <a:spcPts val="0"/>
              </a:spcBef>
              <a:spcAft>
                <a:spcPts val="0"/>
              </a:spcAft>
              <a:buNone/>
            </a:pPr>
            <a:r>
              <a:rPr b="1" lang="en" sz="1000">
                <a:solidFill>
                  <a:srgbClr val="EFEFEF"/>
                </a:solidFill>
                <a:latin typeface="Spectral"/>
                <a:ea typeface="Spectral"/>
                <a:cs typeface="Spectral"/>
                <a:sym typeface="Spectral"/>
              </a:rPr>
              <a:t>Bahan: </a:t>
            </a:r>
            <a:r>
              <a:rPr lang="en" sz="1000">
                <a:solidFill>
                  <a:srgbClr val="EFEFEF"/>
                </a:solidFill>
                <a:latin typeface="Spectral"/>
                <a:ea typeface="Spectral"/>
                <a:cs typeface="Spectral"/>
                <a:sym typeface="Spectral"/>
              </a:rPr>
              <a:t>alat tulis, kamera, perekam suara, lembar kerja</a:t>
            </a:r>
            <a:br>
              <a:rPr b="1" lang="en" sz="1000">
                <a:solidFill>
                  <a:srgbClr val="EFEFEF"/>
                </a:solidFill>
                <a:latin typeface="Spectral"/>
                <a:ea typeface="Spectral"/>
                <a:cs typeface="Spectral"/>
                <a:sym typeface="Spectral"/>
              </a:rPr>
            </a:br>
            <a:r>
              <a:rPr b="1" lang="en" sz="1000">
                <a:solidFill>
                  <a:srgbClr val="EFEFEF"/>
                </a:solidFill>
                <a:latin typeface="Spectral"/>
                <a:ea typeface="Spectral"/>
                <a:cs typeface="Spectral"/>
                <a:sym typeface="Spectral"/>
              </a:rPr>
              <a:t>Peran Guru: </a:t>
            </a:r>
            <a:r>
              <a:rPr lang="en" sz="1000">
                <a:solidFill>
                  <a:srgbClr val="EFEFEF"/>
                </a:solidFill>
                <a:latin typeface="Spectral"/>
                <a:ea typeface="Spectral"/>
                <a:cs typeface="Spectral"/>
                <a:sym typeface="Spectral"/>
              </a:rPr>
              <a:t>Pendamping dan Fasilitator</a:t>
            </a:r>
            <a:endParaRPr sz="1000">
              <a:solidFill>
                <a:srgbClr val="EFEFEF"/>
              </a:solidFill>
              <a:latin typeface="Spectral"/>
              <a:ea typeface="Spectral"/>
              <a:cs typeface="Spectral"/>
              <a:sym typeface="Spectral"/>
            </a:endParaRPr>
          </a:p>
        </p:txBody>
      </p:sp>
      <p:sp>
        <p:nvSpPr>
          <p:cNvPr id="238" name="Google Shape;238;p41"/>
          <p:cNvSpPr txBox="1"/>
          <p:nvPr/>
        </p:nvSpPr>
        <p:spPr>
          <a:xfrm>
            <a:off x="1992825" y="387800"/>
            <a:ext cx="4332600" cy="2955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Persiapan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mempersiapkan perjalanan menuju </a:t>
            </a:r>
            <a:r>
              <a:rPr lang="en" sz="1000">
                <a:latin typeface="Spectral"/>
                <a:ea typeface="Spectral"/>
                <a:cs typeface="Spectral"/>
                <a:sym typeface="Spectral"/>
              </a:rPr>
              <a:t>destinasi yang lekat dengan budaya lokal</a:t>
            </a:r>
            <a:r>
              <a:rPr lang="en" sz="1000">
                <a:latin typeface="Spectral"/>
                <a:ea typeface="Spectral"/>
                <a:cs typeface="Spectral"/>
                <a:sym typeface="Spectral"/>
              </a:rPr>
              <a:t> di wilayah tersebut. Persiapan ini dimulai dari survey lokasi, alokasi biaya, transportasi, narasumber lokal yang dapat membantu siswa, surat ijin, dlsb.</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membagi siswa ke dalam kelompok dan memberi arahan apa saja yang perlu dipersiapkan siswa sebelum memulai perjalanan</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bersama dengan siswa menuju destinasi</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diminta untuk menelusur dan mengalami langsung bentuk-bentuk kearifan lokal yang ada di wilayah tersebut dan melakukan wawancara pada narasumber terkait</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diminta untuk mencari tahu tujuan atau manfaat dari kearifan lokal yang ditemukan dan mendokumentasikannya dengan lengkap</a:t>
            </a:r>
            <a:endParaRPr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p:txBody>
      </p:sp>
      <p:sp>
        <p:nvSpPr>
          <p:cNvPr id="239" name="Google Shape;239;p41"/>
          <p:cNvSpPr txBox="1"/>
          <p:nvPr/>
        </p:nvSpPr>
        <p:spPr>
          <a:xfrm>
            <a:off x="6487975" y="387800"/>
            <a:ext cx="2203500" cy="46485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mengidentifikasi bentuk kearifan lokal yang ada di wilayahnya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mengalami langsung bentuk kearifan lokal yang ada dan bagaimana struktur geografi, demografi, dan psikografis di sekitarnya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menemukan kekuatan atau potensi masyarakat</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menemukan fungsi kearifan lokal yang ada bagi masyarakat tersebut</a:t>
            </a:r>
            <a:endParaRPr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Tips untuk guru:</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Perjalanan jauh menuju destinasi merupakan asumsi untuk sekolah - sekolah yang berada di area kota besar. Jika di dekat sekolah ditemui kelompok masyarakat yang menjalankan bentuk kearifan lokal secara turun temurun maka tidak diperlukan perjalanan jauh.</a:t>
            </a:r>
            <a:endParaRPr sz="1000">
              <a:latin typeface="Spectral"/>
              <a:ea typeface="Spectral"/>
              <a:cs typeface="Spectral"/>
              <a:sym typeface="Spectr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42"/>
          <p:cNvSpPr txBox="1"/>
          <p:nvPr/>
        </p:nvSpPr>
        <p:spPr>
          <a:xfrm>
            <a:off x="461975" y="387800"/>
            <a:ext cx="1368300" cy="27705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6.</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a:solidFill>
                  <a:srgbClr val="EFEFEF"/>
                </a:solidFill>
                <a:latin typeface="Spectral"/>
                <a:ea typeface="Spectral"/>
                <a:cs typeface="Spectral"/>
                <a:sym typeface="Spectral"/>
              </a:rPr>
              <a:t>Benang Merah Keberlanjutan</a:t>
            </a:r>
            <a:endParaRPr b="1">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180 menit / 4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alat tulis, lembar kerja</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Fasilitator</a:t>
            </a:r>
            <a:endParaRPr b="1" sz="1200">
              <a:solidFill>
                <a:srgbClr val="EFEFEF"/>
              </a:solidFill>
              <a:latin typeface="Spectral"/>
              <a:ea typeface="Spectral"/>
              <a:cs typeface="Spectral"/>
              <a:sym typeface="Spectral"/>
            </a:endParaRPr>
          </a:p>
        </p:txBody>
      </p:sp>
      <p:sp>
        <p:nvSpPr>
          <p:cNvPr id="245" name="Google Shape;245;p42"/>
          <p:cNvSpPr txBox="1"/>
          <p:nvPr/>
        </p:nvSpPr>
        <p:spPr>
          <a:xfrm>
            <a:off x="1992825" y="387800"/>
            <a:ext cx="4332600" cy="4494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meminta siswa untuk mengidentifikasi bentuk kearifan lokal yang ditemukan dan hubungannya dengan kondisi masyarakat, kondisi sumber daya alam, dan sumber daya lokal. Beberapa pertanyaan yang dapat dipakai:</a:t>
            </a:r>
            <a:endParaRPr sz="1000">
              <a:latin typeface="Spectral"/>
              <a:ea typeface="Spectral"/>
              <a:cs typeface="Spectral"/>
              <a:sym typeface="Spectral"/>
            </a:endParaRPr>
          </a:p>
          <a:p>
            <a:pPr indent="-292100" lvl="0" marL="857250" rtl="0" algn="l">
              <a:spcBef>
                <a:spcPts val="0"/>
              </a:spcBef>
              <a:spcAft>
                <a:spcPts val="0"/>
              </a:spcAft>
              <a:buSzPts val="1000"/>
              <a:buFont typeface="Spectral"/>
              <a:buAutoNum type="alphaLcPeriod"/>
            </a:pPr>
            <a:r>
              <a:rPr lang="en" sz="1000">
                <a:latin typeface="Spectral"/>
                <a:ea typeface="Spectral"/>
                <a:cs typeface="Spectral"/>
                <a:sym typeface="Spectral"/>
              </a:rPr>
              <a:t>Temukan apakah bentuk kearifan lokal tersebut bersifat ritual dan spritual?</a:t>
            </a:r>
            <a:endParaRPr sz="1000">
              <a:latin typeface="Spectral"/>
              <a:ea typeface="Spectral"/>
              <a:cs typeface="Spectral"/>
              <a:sym typeface="Spectral"/>
            </a:endParaRPr>
          </a:p>
          <a:p>
            <a:pPr indent="-292100" lvl="0" marL="857250" rtl="0" algn="l">
              <a:spcBef>
                <a:spcPts val="0"/>
              </a:spcBef>
              <a:spcAft>
                <a:spcPts val="0"/>
              </a:spcAft>
              <a:buSzPts val="1000"/>
              <a:buFont typeface="Spectral"/>
              <a:buAutoNum type="alphaLcPeriod"/>
            </a:pPr>
            <a:r>
              <a:rPr lang="en" sz="1000">
                <a:latin typeface="Spectral"/>
                <a:ea typeface="Spectral"/>
                <a:cs typeface="Spectral"/>
                <a:sym typeface="Spectral"/>
              </a:rPr>
              <a:t>Apakah bentuk kearifan lokal tersebut merupakan cara berinteraksi antar masyarakat atau menunjukkan klasifikasi di masyarakat?</a:t>
            </a:r>
            <a:endParaRPr sz="1000">
              <a:latin typeface="Spectral"/>
              <a:ea typeface="Spectral"/>
              <a:cs typeface="Spectral"/>
              <a:sym typeface="Spectral"/>
            </a:endParaRPr>
          </a:p>
          <a:p>
            <a:pPr indent="-292100" lvl="0" marL="857250" rtl="0" algn="l">
              <a:spcBef>
                <a:spcPts val="0"/>
              </a:spcBef>
              <a:spcAft>
                <a:spcPts val="0"/>
              </a:spcAft>
              <a:buSzPts val="1000"/>
              <a:buFont typeface="Spectral"/>
              <a:buAutoNum type="alphaLcPeriod"/>
            </a:pPr>
            <a:r>
              <a:rPr lang="en" sz="1000">
                <a:latin typeface="Spectral"/>
                <a:ea typeface="Spectral"/>
                <a:cs typeface="Spectral"/>
                <a:sym typeface="Spectral"/>
              </a:rPr>
              <a:t>Apakah bentuk kearifan lokal tersebut bertujuan untuk menjaga sumber daya alam atau sumber daya lokal yang tersedia? Bagaimana kearifan lokal ini dapat meningkatkan kesejahteraan penduduk lokal?</a:t>
            </a:r>
            <a:endParaRPr sz="1000">
              <a:latin typeface="Spectral"/>
              <a:ea typeface="Spectral"/>
              <a:cs typeface="Spectral"/>
              <a:sym typeface="Spectral"/>
            </a:endParaRPr>
          </a:p>
          <a:p>
            <a:pPr indent="-292100" lvl="0" marL="857250" rtl="0" algn="l">
              <a:spcBef>
                <a:spcPts val="0"/>
              </a:spcBef>
              <a:spcAft>
                <a:spcPts val="0"/>
              </a:spcAft>
              <a:buSzPts val="1000"/>
              <a:buFont typeface="Spectral"/>
              <a:buAutoNum type="alphaLcPeriod"/>
            </a:pPr>
            <a:r>
              <a:rPr lang="en" sz="1000">
                <a:latin typeface="Spectral"/>
                <a:ea typeface="Spectral"/>
                <a:cs typeface="Spectral"/>
                <a:sym typeface="Spectral"/>
              </a:rPr>
              <a:t>Apa nilai-nilai yang ingin dibangun dari kearifan lokal tersebut?</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diminta melakukan identifikasi selengkap-lengkapnya berdasarkan hasil wawancara dan temuan langsung di lapangan</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menuliskan seluruh temuan pada lembar kerja, guru mengajak siswa untuk membuka lembar kerja kegiatan 4 “Tantangan di Sekitarku”</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diminta untuk mengidentifikasi apakah ada keterkaitan antara kearifan lokal yang ditemui dan masalah yang dirasakan oleh siswa saat ini. Adakah bentuk kearifan lokal yang mampu menjawab tantangan atau masalah yang ada saat ini?</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Tugas</a:t>
            </a:r>
            <a:endParaRPr b="1"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Jika tidak selesai di sekolah, siswa dapat melanjutkannya di luar sekolah bersama teman kelompok.</a:t>
            </a:r>
            <a:endParaRPr sz="1000">
              <a:latin typeface="Spectral"/>
              <a:ea typeface="Spectral"/>
              <a:cs typeface="Spectral"/>
              <a:sym typeface="Spectr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43"/>
          <p:cNvSpPr txBox="1"/>
          <p:nvPr/>
        </p:nvSpPr>
        <p:spPr>
          <a:xfrm>
            <a:off x="461975" y="387800"/>
            <a:ext cx="1368300" cy="32325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7.</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Kondisi Impian</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90 Menit / 2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a:t>
            </a:r>
            <a:r>
              <a:rPr lang="en" sz="1200">
                <a:solidFill>
                  <a:srgbClr val="EFEFEF"/>
                </a:solidFill>
                <a:latin typeface="Spectral"/>
                <a:ea typeface="Spectral"/>
                <a:cs typeface="Spectral"/>
                <a:sym typeface="Spectral"/>
              </a:rPr>
              <a:t>alat tulis, alat warna, blok kayu, lego, potongan gambar, lembar visi</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Fasilitator</a:t>
            </a:r>
            <a:endParaRPr b="1" sz="1200">
              <a:solidFill>
                <a:srgbClr val="EFEFEF"/>
              </a:solidFill>
              <a:latin typeface="Spectral"/>
              <a:ea typeface="Spectral"/>
              <a:cs typeface="Spectral"/>
              <a:sym typeface="Spectral"/>
            </a:endParaRPr>
          </a:p>
        </p:txBody>
      </p:sp>
      <p:sp>
        <p:nvSpPr>
          <p:cNvPr id="251" name="Google Shape;251;p43"/>
          <p:cNvSpPr txBox="1"/>
          <p:nvPr/>
        </p:nvSpPr>
        <p:spPr>
          <a:xfrm>
            <a:off x="1992825" y="387800"/>
            <a:ext cx="4332600" cy="3570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mengajak siswa untuk mengingat kembali kegiatan sebelumnya dengan beberapa pertanyaan pemantik seperti berikut:</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Bagaimana perasaanmu setelah menemukan bentuk kearifan lokal yang ada di wilayahmu?</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Pikiran apa yang muncul setelah melihat hubungan antara kearifan lokal dan fungsinya terhadap masyarakat?</a:t>
            </a:r>
            <a:endParaRPr sz="1000">
              <a:latin typeface="Spectral"/>
              <a:ea typeface="Spectral"/>
              <a:cs typeface="Spectral"/>
              <a:sym typeface="Spectral"/>
            </a:endParaRPr>
          </a:p>
          <a:p>
            <a:pPr indent="0" lvl="0" marL="457200" rtl="0" algn="l">
              <a:spcBef>
                <a:spcPts val="0"/>
              </a:spcBef>
              <a:spcAft>
                <a:spcPts val="0"/>
              </a:spcAft>
              <a:buNone/>
            </a:pPr>
            <a:r>
              <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itu, siswa diminta untuk membayangkan dan menggambarkan kondisi ideal atau harapan terkait tantangan yang pernah ia rasakan dan bentuk kearifan lokal yang ditemui. Beberapa pertanyaan pemantik yang dapat dipakai:</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Bagaimana kondisi ideal atau impian yang kamu harapkan terjadi baik untuk dirimu, kelompokmu, ataupun wilayahmu?</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Coba bayangkan bagaimana ekspresi wajah masyarakat dalam mimpimu tersebut? Bagaimana interaksi antar makhluk hidup yang terjadi?</a:t>
            </a:r>
            <a:endParaRPr sz="1000">
              <a:latin typeface="Spectral"/>
              <a:ea typeface="Spectral"/>
              <a:cs typeface="Spectral"/>
              <a:sym typeface="Spectral"/>
            </a:endParaRPr>
          </a:p>
          <a:p>
            <a:pPr indent="-292100" lvl="0" marL="914400" rtl="0" algn="l">
              <a:spcBef>
                <a:spcPts val="0"/>
              </a:spcBef>
              <a:spcAft>
                <a:spcPts val="0"/>
              </a:spcAft>
              <a:buSzPts val="1000"/>
              <a:buFont typeface="Spectral"/>
              <a:buAutoNum type="alphaLcPeriod"/>
            </a:pPr>
            <a:r>
              <a:rPr lang="en" sz="1000">
                <a:latin typeface="Spectral"/>
                <a:ea typeface="Spectral"/>
                <a:cs typeface="Spectral"/>
                <a:sym typeface="Spectral"/>
              </a:rPr>
              <a:t>Lalu, bagaimana keadaan sumber daya alam (udara, air, tanah, tumbuhan, hewan, dlsb) dan sumber daya lokal (budaya, sistem masyarakat, dlsb.) pada kondisi ideal itu?</a:t>
            </a:r>
            <a:endParaRPr sz="1000">
              <a:latin typeface="Spectral"/>
              <a:ea typeface="Spectral"/>
              <a:cs typeface="Spectral"/>
              <a:sym typeface="Spectral"/>
            </a:endParaRPr>
          </a:p>
        </p:txBody>
      </p:sp>
      <p:sp>
        <p:nvSpPr>
          <p:cNvPr id="252" name="Google Shape;252;p43"/>
          <p:cNvSpPr txBox="1"/>
          <p:nvPr/>
        </p:nvSpPr>
        <p:spPr>
          <a:xfrm>
            <a:off x="6487975" y="387800"/>
            <a:ext cx="2203500" cy="23397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menuliskan / menggambarkan kondisi ideal / harapan terkait tantangan /  masalah yang ia temui</a:t>
            </a:r>
            <a:endParaRPr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Tips untuk Guru:</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Saat menggambarkan kondisi ideal, siswa diperbolehkan memilih media yang diinginkan, seperti gambar, kolase, atau bentuk bangunan 3D</a:t>
            </a:r>
            <a:endParaRPr sz="1000">
              <a:latin typeface="Spectral"/>
              <a:ea typeface="Spectral"/>
              <a:cs typeface="Spectral"/>
              <a:sym typeface="Spectr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44"/>
          <p:cNvSpPr txBox="1"/>
          <p:nvPr/>
        </p:nvSpPr>
        <p:spPr>
          <a:xfrm>
            <a:off x="461975" y="387800"/>
            <a:ext cx="1368300" cy="24936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8.</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i="1" lang="en" sz="1800">
                <a:solidFill>
                  <a:srgbClr val="EFEFEF"/>
                </a:solidFill>
                <a:latin typeface="Spectral"/>
                <a:ea typeface="Spectral"/>
                <a:cs typeface="Spectral"/>
                <a:sym typeface="Spectral"/>
              </a:rPr>
              <a:t>Sharing Session</a:t>
            </a:r>
            <a:endParaRPr b="1" i="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a:t>
            </a:r>
            <a:r>
              <a:rPr lang="en" sz="1200">
                <a:solidFill>
                  <a:srgbClr val="EFEFEF"/>
                </a:solidFill>
                <a:latin typeface="Spectral"/>
                <a:ea typeface="Spectral"/>
                <a:cs typeface="Spectral"/>
                <a:sym typeface="Spectral"/>
              </a:rPr>
              <a:t>90 Menit / 2 JP</a:t>
            </a:r>
            <a:endParaRPr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a:t>
            </a:r>
            <a:r>
              <a:rPr lang="en" sz="1200">
                <a:solidFill>
                  <a:srgbClr val="EFEFEF"/>
                </a:solidFill>
                <a:latin typeface="Spectral"/>
                <a:ea typeface="Spectral"/>
                <a:cs typeface="Spectral"/>
                <a:sym typeface="Spectral"/>
              </a:rPr>
              <a:t>Lembar visi siswa</a:t>
            </a:r>
            <a:br>
              <a:rPr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a:t>
            </a:r>
            <a:r>
              <a:rPr lang="en" sz="1200">
                <a:solidFill>
                  <a:srgbClr val="EFEFEF"/>
                </a:solidFill>
                <a:latin typeface="Spectral"/>
                <a:ea typeface="Spectral"/>
                <a:cs typeface="Spectral"/>
                <a:sym typeface="Spectral"/>
              </a:rPr>
              <a:t>Moderator</a:t>
            </a:r>
            <a:endParaRPr sz="1200">
              <a:solidFill>
                <a:srgbClr val="EFEFEF"/>
              </a:solidFill>
              <a:latin typeface="Spectral"/>
              <a:ea typeface="Spectral"/>
              <a:cs typeface="Spectral"/>
              <a:sym typeface="Spectral"/>
            </a:endParaRPr>
          </a:p>
        </p:txBody>
      </p:sp>
      <p:sp>
        <p:nvSpPr>
          <p:cNvPr id="258" name="Google Shape;258;p44"/>
          <p:cNvSpPr txBox="1"/>
          <p:nvPr/>
        </p:nvSpPr>
        <p:spPr>
          <a:xfrm>
            <a:off x="1992825" y="387800"/>
            <a:ext cx="4332600" cy="1723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mengajak siswa untuk duduk dalam posisi setengah lingkaran.</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Setiap kelompok siswa membawa hasil karya visi tiap kelompok dan menceritakannya kepada teman lainnya.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berbagi cerita, guru meminta kelompok lain untuk memberikan umpan balik dengan memakai kartu kategori berikut ini dan menuliskan alasan mengapa kartu tersebut yang diberikan: </a:t>
            </a:r>
            <a:endParaRPr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p:txBody>
      </p:sp>
      <p:sp>
        <p:nvSpPr>
          <p:cNvPr id="259" name="Google Shape;259;p44"/>
          <p:cNvSpPr txBox="1"/>
          <p:nvPr/>
        </p:nvSpPr>
        <p:spPr>
          <a:xfrm>
            <a:off x="6487975" y="387800"/>
            <a:ext cx="2203500" cy="21858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Tips untuk Guru:</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Ingatkan siswa bahwa kartu tantangan bukan bertujuan untuk menjegal atau merubah mimpi kelompok, melainkan untuk membangun kesadaran kritis akan kondisi ideal yang diharapkan.</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Dokumentasikan hasil karya siswa untuk dipakai pada kegiatan berikutnya</a:t>
            </a:r>
            <a:endParaRPr sz="1000">
              <a:latin typeface="Spectral"/>
              <a:ea typeface="Spectral"/>
              <a:cs typeface="Spectral"/>
              <a:sym typeface="Spectral"/>
            </a:endParaRPr>
          </a:p>
        </p:txBody>
      </p:sp>
      <p:sp>
        <p:nvSpPr>
          <p:cNvPr id="260" name="Google Shape;260;p44"/>
          <p:cNvSpPr/>
          <p:nvPr/>
        </p:nvSpPr>
        <p:spPr>
          <a:xfrm>
            <a:off x="2288375" y="1996475"/>
            <a:ext cx="1260600" cy="14724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200">
                <a:solidFill>
                  <a:srgbClr val="EFEFEF"/>
                </a:solidFill>
                <a:latin typeface="Spectral"/>
                <a:ea typeface="Spectral"/>
                <a:cs typeface="Spectral"/>
                <a:sym typeface="Spectral"/>
              </a:rPr>
              <a:t>AYO WUJUDKAN BERSAMA!</a:t>
            </a:r>
            <a:endParaRPr b="1" sz="1200">
              <a:solidFill>
                <a:srgbClr val="EFEFEF"/>
              </a:solidFill>
              <a:latin typeface="Spectral"/>
              <a:ea typeface="Spectral"/>
              <a:cs typeface="Spectral"/>
              <a:sym typeface="Spectral"/>
            </a:endParaRPr>
          </a:p>
        </p:txBody>
      </p:sp>
      <p:sp>
        <p:nvSpPr>
          <p:cNvPr id="261" name="Google Shape;261;p44"/>
          <p:cNvSpPr/>
          <p:nvPr/>
        </p:nvSpPr>
        <p:spPr>
          <a:xfrm>
            <a:off x="3676600" y="1996475"/>
            <a:ext cx="1260600" cy="1472400"/>
          </a:xfrm>
          <a:prstGeom prst="roundRect">
            <a:avLst>
              <a:gd fmla="val 16667" name="adj"/>
            </a:avLst>
          </a:pr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200">
                <a:solidFill>
                  <a:srgbClr val="EFEFEF"/>
                </a:solidFill>
                <a:latin typeface="Spectral"/>
                <a:ea typeface="Spectral"/>
                <a:cs typeface="Spectral"/>
                <a:sym typeface="Spectral"/>
              </a:rPr>
              <a:t>KAMI SETUJU!</a:t>
            </a:r>
            <a:endParaRPr b="1" sz="1200">
              <a:solidFill>
                <a:srgbClr val="EFEFEF"/>
              </a:solidFill>
              <a:latin typeface="Spectral"/>
              <a:ea typeface="Spectral"/>
              <a:cs typeface="Spectral"/>
              <a:sym typeface="Spectral"/>
            </a:endParaRPr>
          </a:p>
        </p:txBody>
      </p:sp>
      <p:sp>
        <p:nvSpPr>
          <p:cNvPr id="262" name="Google Shape;262;p44"/>
          <p:cNvSpPr/>
          <p:nvPr/>
        </p:nvSpPr>
        <p:spPr>
          <a:xfrm>
            <a:off x="5064825" y="1996475"/>
            <a:ext cx="1260600" cy="1472400"/>
          </a:xfrm>
          <a:prstGeom prst="roundRect">
            <a:avLst>
              <a:gd fmla="val 16667" name="adj"/>
            </a:avLst>
          </a:prstGeom>
          <a:solidFill>
            <a:schemeClr val="accent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000">
                <a:solidFill>
                  <a:srgbClr val="EFEFEF"/>
                </a:solidFill>
                <a:latin typeface="Spectral"/>
                <a:ea typeface="Spectral"/>
                <a:cs typeface="Spectral"/>
                <a:sym typeface="Spectral"/>
              </a:rPr>
              <a:t>TANTANGAN</a:t>
            </a:r>
            <a:endParaRPr b="1" sz="1000">
              <a:solidFill>
                <a:srgbClr val="EFEFEF"/>
              </a:solidFill>
              <a:latin typeface="Spectral"/>
              <a:ea typeface="Spectral"/>
              <a:cs typeface="Spectral"/>
              <a:sym typeface="Spectral"/>
            </a:endParaRPr>
          </a:p>
        </p:txBody>
      </p:sp>
      <p:sp>
        <p:nvSpPr>
          <p:cNvPr id="263" name="Google Shape;263;p44"/>
          <p:cNvSpPr/>
          <p:nvPr/>
        </p:nvSpPr>
        <p:spPr>
          <a:xfrm>
            <a:off x="2288375" y="3545075"/>
            <a:ext cx="1260600" cy="14724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800">
                <a:solidFill>
                  <a:srgbClr val="EFEFEF"/>
                </a:solidFill>
                <a:latin typeface="Spectral"/>
                <a:ea typeface="Spectral"/>
                <a:cs typeface="Spectral"/>
                <a:sym typeface="Spectral"/>
              </a:rPr>
              <a:t>Kartu ini diberikan jika ada mimpi / kondisi yang mirip atau beririsan dengan kelompok penanggap</a:t>
            </a:r>
            <a:endParaRPr sz="800">
              <a:solidFill>
                <a:srgbClr val="EFEFEF"/>
              </a:solidFill>
              <a:latin typeface="Spectral"/>
              <a:ea typeface="Spectral"/>
              <a:cs typeface="Spectral"/>
              <a:sym typeface="Spectral"/>
            </a:endParaRPr>
          </a:p>
        </p:txBody>
      </p:sp>
      <p:sp>
        <p:nvSpPr>
          <p:cNvPr id="264" name="Google Shape;264;p44"/>
          <p:cNvSpPr/>
          <p:nvPr/>
        </p:nvSpPr>
        <p:spPr>
          <a:xfrm>
            <a:off x="3676600" y="3545075"/>
            <a:ext cx="1260600" cy="1472400"/>
          </a:xfrm>
          <a:prstGeom prst="roundRect">
            <a:avLst>
              <a:gd fmla="val 16667"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800">
                <a:solidFill>
                  <a:srgbClr val="EFEFEF"/>
                </a:solidFill>
                <a:latin typeface="Spectral"/>
                <a:ea typeface="Spectral"/>
                <a:cs typeface="Spectral"/>
                <a:sym typeface="Spectral"/>
              </a:rPr>
              <a:t>Kartu ini diberikan ketika ada mimpi yang beresonansi positif pada kelompok penanggap namun tidak tertuang dalam mimpi mereka</a:t>
            </a:r>
            <a:endParaRPr sz="800">
              <a:solidFill>
                <a:srgbClr val="EFEFEF"/>
              </a:solidFill>
              <a:latin typeface="Spectral"/>
              <a:ea typeface="Spectral"/>
              <a:cs typeface="Spectral"/>
              <a:sym typeface="Spectral"/>
            </a:endParaRPr>
          </a:p>
        </p:txBody>
      </p:sp>
      <p:sp>
        <p:nvSpPr>
          <p:cNvPr id="265" name="Google Shape;265;p44"/>
          <p:cNvSpPr/>
          <p:nvPr/>
        </p:nvSpPr>
        <p:spPr>
          <a:xfrm>
            <a:off x="5064825" y="3545075"/>
            <a:ext cx="1260600" cy="1472400"/>
          </a:xfrm>
          <a:prstGeom prst="roundRect">
            <a:avLst>
              <a:gd fmla="val 16667"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800">
                <a:solidFill>
                  <a:srgbClr val="EFEFEF"/>
                </a:solidFill>
                <a:latin typeface="Spectral"/>
                <a:ea typeface="Spectral"/>
                <a:cs typeface="Spectral"/>
                <a:sym typeface="Spectral"/>
              </a:rPr>
              <a:t>Kartu ini diberikan ketika kelompok penanggap ingin memberikan argumen kritis dan membangun terhadap cerita mimpi yang disampaikan</a:t>
            </a:r>
            <a:endParaRPr sz="800">
              <a:solidFill>
                <a:srgbClr val="EFEFEF"/>
              </a:solidFill>
              <a:latin typeface="Spectral"/>
              <a:ea typeface="Spectral"/>
              <a:cs typeface="Spectral"/>
              <a:sym typeface="Spectr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id="270" name="Google Shape;270;p45"/>
          <p:cNvPicPr preferRelativeResize="0"/>
          <p:nvPr/>
        </p:nvPicPr>
        <p:blipFill rotWithShape="1">
          <a:blip r:embed="rId3">
            <a:alphaModFix/>
          </a:blip>
          <a:srcRect b="8552" l="3514" r="3514" t="12985"/>
          <a:stretch/>
        </p:blipFill>
        <p:spPr>
          <a:xfrm>
            <a:off x="0" y="0"/>
            <a:ext cx="9144003" cy="5143501"/>
          </a:xfrm>
          <a:prstGeom prst="rect">
            <a:avLst/>
          </a:prstGeom>
          <a:noFill/>
          <a:ln>
            <a:noFill/>
          </a:ln>
        </p:spPr>
      </p:pic>
      <p:sp>
        <p:nvSpPr>
          <p:cNvPr id="271" name="Google Shape;271;p45"/>
          <p:cNvSpPr txBox="1"/>
          <p:nvPr/>
        </p:nvSpPr>
        <p:spPr>
          <a:xfrm>
            <a:off x="946800" y="2125350"/>
            <a:ext cx="7250400" cy="1460700"/>
          </a:xfrm>
          <a:prstGeom prst="rect">
            <a:avLst/>
          </a:prstGeom>
          <a:solidFill>
            <a:srgbClr val="C3C3C3">
              <a:alpha val="27930"/>
            </a:srgbClr>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 sz="4600">
                <a:solidFill>
                  <a:srgbClr val="FFFFFF"/>
                </a:solidFill>
                <a:latin typeface="Spectral Medium"/>
                <a:ea typeface="Spectral Medium"/>
                <a:cs typeface="Spectral Medium"/>
                <a:sym typeface="Spectral Medium"/>
              </a:rPr>
              <a:t>LAKUKAN</a:t>
            </a:r>
            <a:endParaRPr sz="4600">
              <a:solidFill>
                <a:srgbClr val="FFFFFF"/>
              </a:solidFill>
              <a:latin typeface="Spectral Medium"/>
              <a:ea typeface="Spectral Medium"/>
              <a:cs typeface="Spectral Medium"/>
              <a:sym typeface="Spectral Medium"/>
            </a:endParaRPr>
          </a:p>
          <a:p>
            <a:pPr indent="0" lvl="0" marL="0" rtl="0" algn="ctr">
              <a:lnSpc>
                <a:spcPct val="115000"/>
              </a:lnSpc>
              <a:spcBef>
                <a:spcPts val="0"/>
              </a:spcBef>
              <a:spcAft>
                <a:spcPts val="0"/>
              </a:spcAft>
              <a:buNone/>
            </a:pPr>
            <a:r>
              <a:rPr lang="en" sz="3000">
                <a:solidFill>
                  <a:srgbClr val="FFFFFF"/>
                </a:solidFill>
                <a:latin typeface="Spectral Medium"/>
                <a:ea typeface="Spectral Medium"/>
                <a:cs typeface="Spectral Medium"/>
                <a:sym typeface="Spectral Medium"/>
              </a:rPr>
              <a:t>“Aksi Pelestarian Kearifan Lokal”</a:t>
            </a:r>
            <a:endParaRPr sz="3000">
              <a:solidFill>
                <a:srgbClr val="FFFFFF"/>
              </a:solidFill>
              <a:latin typeface="Spectral Medium"/>
              <a:ea typeface="Spectral Medium"/>
              <a:cs typeface="Spectral Medium"/>
              <a:sym typeface="Spectral Medium"/>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46"/>
          <p:cNvSpPr txBox="1"/>
          <p:nvPr/>
        </p:nvSpPr>
        <p:spPr>
          <a:xfrm>
            <a:off x="461975" y="387800"/>
            <a:ext cx="1368300" cy="41559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9.</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600">
                <a:solidFill>
                  <a:srgbClr val="EFEFEF"/>
                </a:solidFill>
                <a:latin typeface="Spectral"/>
                <a:ea typeface="Spectral"/>
                <a:cs typeface="Spectral"/>
                <a:sym typeface="Spectral"/>
              </a:rPr>
              <a:t>Lestari Budaya Lokalku:</a:t>
            </a:r>
            <a:endParaRPr b="1" sz="1600">
              <a:solidFill>
                <a:srgbClr val="EFEFEF"/>
              </a:solidFill>
              <a:latin typeface="Spectral"/>
              <a:ea typeface="Spectral"/>
              <a:cs typeface="Spectral"/>
              <a:sym typeface="Spectral"/>
            </a:endParaRPr>
          </a:p>
          <a:p>
            <a:pPr indent="0" lvl="0" marL="0" rtl="0" algn="l">
              <a:spcBef>
                <a:spcPts val="0"/>
              </a:spcBef>
              <a:spcAft>
                <a:spcPts val="0"/>
              </a:spcAft>
              <a:buNone/>
            </a:pPr>
            <a:r>
              <a:rPr b="1" lang="en" sz="1600">
                <a:solidFill>
                  <a:srgbClr val="EFEFEF"/>
                </a:solidFill>
                <a:latin typeface="Spectral"/>
                <a:ea typeface="Spectral"/>
                <a:cs typeface="Spectral"/>
                <a:sym typeface="Spectral"/>
              </a:rPr>
              <a:t>Identifikasi Potensi Diri &amp; Kelompok</a:t>
            </a:r>
            <a:endParaRPr b="1" sz="16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a:t>
            </a:r>
            <a:r>
              <a:rPr lang="en" sz="1200">
                <a:solidFill>
                  <a:srgbClr val="EFEFEF"/>
                </a:solidFill>
                <a:latin typeface="Spectral"/>
                <a:ea typeface="Spectral"/>
                <a:cs typeface="Spectral"/>
                <a:sym typeface="Spectral"/>
              </a:rPr>
              <a:t>90 menit / 2 JP</a:t>
            </a:r>
            <a:endParaRPr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a:t>
            </a:r>
            <a:r>
              <a:rPr lang="en" sz="1200">
                <a:solidFill>
                  <a:srgbClr val="EFEFEF"/>
                </a:solidFill>
                <a:latin typeface="Spectral"/>
                <a:ea typeface="Spectral"/>
                <a:cs typeface="Spectral"/>
                <a:sym typeface="Spectral"/>
              </a:rPr>
              <a:t>Alat tulis, lembar kerja kegiatan 2: “Identitas Diri dan Sosial”, lembar kerja</a:t>
            </a:r>
            <a:br>
              <a:rPr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a:t>
            </a:r>
            <a:r>
              <a:rPr lang="en" sz="1200">
                <a:solidFill>
                  <a:srgbClr val="EFEFEF"/>
                </a:solidFill>
                <a:latin typeface="Spectral"/>
                <a:ea typeface="Spectral"/>
                <a:cs typeface="Spectral"/>
                <a:sym typeface="Spectral"/>
              </a:rPr>
              <a:t>Fasilitator</a:t>
            </a:r>
            <a:endParaRPr sz="1200">
              <a:solidFill>
                <a:srgbClr val="EFEFEF"/>
              </a:solidFill>
              <a:latin typeface="Spectral"/>
              <a:ea typeface="Spectral"/>
              <a:cs typeface="Spectral"/>
              <a:sym typeface="Spectral"/>
            </a:endParaRPr>
          </a:p>
        </p:txBody>
      </p:sp>
      <p:sp>
        <p:nvSpPr>
          <p:cNvPr id="277" name="Google Shape;277;p46"/>
          <p:cNvSpPr txBox="1"/>
          <p:nvPr/>
        </p:nvSpPr>
        <p:spPr>
          <a:xfrm>
            <a:off x="1992825" y="387800"/>
            <a:ext cx="4332600" cy="2267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lnSpc>
                <a:spcPct val="115000"/>
              </a:lnSpc>
              <a:spcBef>
                <a:spcPts val="1000"/>
              </a:spcBef>
              <a:spcAft>
                <a:spcPts val="0"/>
              </a:spcAft>
              <a:buSzPts val="1000"/>
              <a:buFont typeface="Spectral"/>
              <a:buAutoNum type="arabicPeriod"/>
            </a:pPr>
            <a:r>
              <a:rPr lang="en" sz="1000">
                <a:latin typeface="Spectral"/>
                <a:ea typeface="Spectral"/>
                <a:cs typeface="Spectral"/>
                <a:sym typeface="Spectral"/>
              </a:rPr>
              <a:t>Guru mengajak siswa untuk membuka kembali lembar kerja kegiatan 2 “Identitas Diri dan Sosial”</a:t>
            </a:r>
            <a:endParaRPr sz="1000">
              <a:latin typeface="Spectral"/>
              <a:ea typeface="Spectral"/>
              <a:cs typeface="Spectral"/>
              <a:sym typeface="Spectral"/>
            </a:endParaRPr>
          </a:p>
          <a:p>
            <a:pPr indent="-292100" lvl="0" marL="457200" rtl="0" algn="l">
              <a:lnSpc>
                <a:spcPct val="115000"/>
              </a:lnSpc>
              <a:spcBef>
                <a:spcPts val="1000"/>
              </a:spcBef>
              <a:spcAft>
                <a:spcPts val="0"/>
              </a:spcAft>
              <a:buSzPts val="1000"/>
              <a:buFont typeface="Spectral"/>
              <a:buAutoNum type="arabicPeriod"/>
            </a:pPr>
            <a:r>
              <a:rPr lang="en" sz="1000">
                <a:latin typeface="Spectral"/>
                <a:ea typeface="Spectral"/>
                <a:cs typeface="Spectral"/>
                <a:sym typeface="Spectral"/>
              </a:rPr>
              <a:t>Dari lembar tersebut guru meminta siswa di dalam kelompok untuk menuliskan kembali kemampuan / keterampilan / kebisaan / hobi diri setiap anggota kelompok pada lembar kerja yang baru</a:t>
            </a:r>
            <a:endParaRPr sz="1000">
              <a:latin typeface="Spectral"/>
              <a:ea typeface="Spectral"/>
              <a:cs typeface="Spectral"/>
              <a:sym typeface="Spectral"/>
            </a:endParaRPr>
          </a:p>
          <a:p>
            <a:pPr indent="-292100" lvl="0" marL="457200" rtl="0" algn="l">
              <a:lnSpc>
                <a:spcPct val="115000"/>
              </a:lnSpc>
              <a:spcBef>
                <a:spcPts val="1000"/>
              </a:spcBef>
              <a:spcAft>
                <a:spcPts val="0"/>
              </a:spcAft>
              <a:buSzPts val="1000"/>
              <a:buFont typeface="Spectral"/>
              <a:buAutoNum type="arabicPeriod"/>
            </a:pPr>
            <a:r>
              <a:rPr lang="en" sz="1000">
                <a:latin typeface="Spectral"/>
                <a:ea typeface="Spectral"/>
                <a:cs typeface="Spectral"/>
                <a:sym typeface="Spectral"/>
              </a:rPr>
              <a:t>Siswa diminta untuk merajut identitas anggota kelompok menjadi potensi kelompok</a:t>
            </a:r>
            <a:endParaRPr sz="1000">
              <a:latin typeface="Spectral"/>
              <a:ea typeface="Spectral"/>
              <a:cs typeface="Spectral"/>
              <a:sym typeface="Spectral"/>
            </a:endParaRPr>
          </a:p>
          <a:p>
            <a:pPr indent="0" lvl="0" marL="0" rtl="0" algn="l">
              <a:lnSpc>
                <a:spcPct val="115000"/>
              </a:lnSpc>
              <a:spcBef>
                <a:spcPts val="1000"/>
              </a:spcBef>
              <a:spcAft>
                <a:spcPts val="1000"/>
              </a:spcAft>
              <a:buNone/>
            </a:pPr>
            <a:r>
              <a:t/>
            </a:r>
            <a:endParaRPr sz="1000">
              <a:latin typeface="Spectral"/>
              <a:ea typeface="Spectral"/>
              <a:cs typeface="Spectral"/>
              <a:sym typeface="Spectral"/>
            </a:endParaRPr>
          </a:p>
        </p:txBody>
      </p:sp>
      <p:sp>
        <p:nvSpPr>
          <p:cNvPr id="278" name="Google Shape;278;p46"/>
          <p:cNvSpPr txBox="1"/>
          <p:nvPr/>
        </p:nvSpPr>
        <p:spPr>
          <a:xfrm>
            <a:off x="6487975" y="387800"/>
            <a:ext cx="2203500" cy="11082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Spectral"/>
                <a:ea typeface="Spectral"/>
                <a:cs typeface="Spectral"/>
                <a:sym typeface="Spectral"/>
              </a:rPr>
              <a:t>Objektif:</a:t>
            </a:r>
            <a:endParaRPr b="1" sz="1200">
              <a:latin typeface="Spectral"/>
              <a:ea typeface="Spectral"/>
              <a:cs typeface="Spectral"/>
              <a:sym typeface="Spectral"/>
            </a:endParaRPr>
          </a:p>
          <a:p>
            <a:pPr indent="-304800" lvl="0" marL="457200" rtl="0" algn="l">
              <a:spcBef>
                <a:spcPts val="0"/>
              </a:spcBef>
              <a:spcAft>
                <a:spcPts val="0"/>
              </a:spcAft>
              <a:buSzPts val="1200"/>
              <a:buFont typeface="Spectral"/>
              <a:buChar char="-"/>
            </a:pPr>
            <a:r>
              <a:rPr lang="en" sz="1200">
                <a:latin typeface="Spectral"/>
                <a:ea typeface="Spectral"/>
                <a:cs typeface="Spectral"/>
                <a:sym typeface="Spectral"/>
              </a:rPr>
              <a:t>Siswa mampu mengidentifikasi potensi diri dan kelompok di sekolah</a:t>
            </a:r>
            <a:endParaRPr sz="1200">
              <a:latin typeface="Spectral"/>
              <a:ea typeface="Spectral"/>
              <a:cs typeface="Spectral"/>
              <a:sym typeface="Spectr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7"/>
          <p:cNvSpPr txBox="1"/>
          <p:nvPr/>
        </p:nvSpPr>
        <p:spPr>
          <a:xfrm>
            <a:off x="461975" y="387800"/>
            <a:ext cx="1368300" cy="32016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10.</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a:solidFill>
                  <a:srgbClr val="EFEFEF"/>
                </a:solidFill>
                <a:latin typeface="Spectral"/>
                <a:ea typeface="Spectral"/>
                <a:cs typeface="Spectral"/>
                <a:sym typeface="Spectral"/>
              </a:rPr>
              <a:t>Lestari Budaya Lokalku:</a:t>
            </a:r>
            <a:endParaRPr b="1">
              <a:solidFill>
                <a:srgbClr val="EFEFEF"/>
              </a:solidFill>
              <a:latin typeface="Spectral"/>
              <a:ea typeface="Spectral"/>
              <a:cs typeface="Spectral"/>
              <a:sym typeface="Spectral"/>
            </a:endParaRPr>
          </a:p>
          <a:p>
            <a:pPr indent="0" lvl="0" marL="0" rtl="0" algn="l">
              <a:spcBef>
                <a:spcPts val="0"/>
              </a:spcBef>
              <a:spcAft>
                <a:spcPts val="0"/>
              </a:spcAft>
              <a:buNone/>
            </a:pPr>
            <a:r>
              <a:rPr b="1" lang="en">
                <a:solidFill>
                  <a:srgbClr val="EFEFEF"/>
                </a:solidFill>
                <a:latin typeface="Spectral"/>
                <a:ea typeface="Spectral"/>
                <a:cs typeface="Spectral"/>
                <a:sym typeface="Spectral"/>
              </a:rPr>
              <a:t>Menentukan Bentuk Aksi</a:t>
            </a:r>
            <a:endParaRPr b="1">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90 Menit / 2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 Alat tulis</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Narasumber dan Fasilitator</a:t>
            </a:r>
            <a:endParaRPr b="1" sz="1200">
              <a:solidFill>
                <a:srgbClr val="EFEFEF"/>
              </a:solidFill>
              <a:latin typeface="Spectral"/>
              <a:ea typeface="Spectral"/>
              <a:cs typeface="Spectral"/>
              <a:sym typeface="Spectral"/>
            </a:endParaRPr>
          </a:p>
        </p:txBody>
      </p:sp>
      <p:sp>
        <p:nvSpPr>
          <p:cNvPr id="284" name="Google Shape;284;p47"/>
          <p:cNvSpPr txBox="1"/>
          <p:nvPr/>
        </p:nvSpPr>
        <p:spPr>
          <a:xfrm>
            <a:off x="1992825" y="387800"/>
            <a:ext cx="4332600" cy="3135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Spectral"/>
                <a:ea typeface="Spectral"/>
                <a:cs typeface="Spectral"/>
                <a:sym typeface="Spectral"/>
              </a:rPr>
              <a:t>Persiapan</a:t>
            </a:r>
            <a:endParaRPr sz="1000">
              <a:latin typeface="Spectral"/>
              <a:ea typeface="Spectral"/>
              <a:cs typeface="Spectral"/>
              <a:sym typeface="Spectral"/>
            </a:endParaRPr>
          </a:p>
          <a:p>
            <a:pPr indent="-292100" lvl="0" marL="457200" rtl="0" algn="l">
              <a:spcBef>
                <a:spcPts val="1000"/>
              </a:spcBef>
              <a:spcAft>
                <a:spcPts val="0"/>
              </a:spcAft>
              <a:buSzPts val="1000"/>
              <a:buFont typeface="Spectral"/>
              <a:buAutoNum type="arabicPeriod"/>
            </a:pPr>
            <a:r>
              <a:rPr lang="en" sz="1000">
                <a:latin typeface="Spectral"/>
                <a:ea typeface="Spectral"/>
                <a:cs typeface="Spectral"/>
                <a:sym typeface="Spectral"/>
              </a:rPr>
              <a:t>Guru mempersiapkan bentuk-bentuk aksi yang dapat dilakukan oleh siswa, misalnya merancang drama pertunjukan, poster, membuat lagu, membuat video, membuat galeri foto, membuat komik, atau membuat produk</a:t>
            </a:r>
            <a:endParaRPr sz="1000">
              <a:latin typeface="Spectral"/>
              <a:ea typeface="Spectral"/>
              <a:cs typeface="Spectral"/>
              <a:sym typeface="Spectral"/>
            </a:endParaRPr>
          </a:p>
          <a:p>
            <a:pPr indent="0" lvl="0" marL="0" rtl="0" algn="l">
              <a:spcBef>
                <a:spcPts val="1000"/>
              </a:spcBef>
              <a:spcAft>
                <a:spcPts val="0"/>
              </a:spcAft>
              <a:buNone/>
            </a:pPr>
            <a:r>
              <a:rPr lang="en" sz="1000">
                <a:latin typeface="Spectral"/>
                <a:ea typeface="Spectral"/>
                <a:cs typeface="Spectral"/>
                <a:sym typeface="Spectral"/>
              </a:rPr>
              <a:t>Pelaksanaan</a:t>
            </a:r>
            <a:endParaRPr sz="1000">
              <a:latin typeface="Spectral"/>
              <a:ea typeface="Spectral"/>
              <a:cs typeface="Spectral"/>
              <a:sym typeface="Spectral"/>
            </a:endParaRPr>
          </a:p>
          <a:p>
            <a:pPr indent="-292100" lvl="0" marL="457200" rtl="0" algn="l">
              <a:spcBef>
                <a:spcPts val="1000"/>
              </a:spcBef>
              <a:spcAft>
                <a:spcPts val="0"/>
              </a:spcAft>
              <a:buSzPts val="1000"/>
              <a:buFont typeface="Spectral"/>
              <a:buAutoNum type="arabicPeriod"/>
            </a:pPr>
            <a:r>
              <a:rPr lang="en" sz="1000">
                <a:latin typeface="Spectral"/>
                <a:ea typeface="Spectral"/>
                <a:cs typeface="Spectral"/>
                <a:sym typeface="Spectral"/>
              </a:rPr>
              <a:t>Guru menceritakan </a:t>
            </a:r>
            <a:r>
              <a:rPr lang="en" sz="1000">
                <a:latin typeface="Spectral"/>
                <a:ea typeface="Spectral"/>
                <a:cs typeface="Spectral"/>
                <a:sym typeface="Spectral"/>
              </a:rPr>
              <a:t>bentuk-bentuk aksi advokasi yang pernah dilakukan pemuda di Indonesia ataupun dunia</a:t>
            </a:r>
            <a:endParaRPr sz="1000">
              <a:latin typeface="Spectral"/>
              <a:ea typeface="Spectral"/>
              <a:cs typeface="Spectral"/>
              <a:sym typeface="Spectral"/>
            </a:endParaRPr>
          </a:p>
          <a:p>
            <a:pPr indent="-292100" lvl="0" marL="457200" rtl="0" algn="l">
              <a:spcBef>
                <a:spcPts val="1000"/>
              </a:spcBef>
              <a:spcAft>
                <a:spcPts val="0"/>
              </a:spcAft>
              <a:buSzPts val="1000"/>
              <a:buFont typeface="Spectral"/>
              <a:buAutoNum type="arabicPeriod"/>
            </a:pPr>
            <a:r>
              <a:rPr lang="en" sz="1000">
                <a:latin typeface="Spectral"/>
                <a:ea typeface="Spectral"/>
                <a:cs typeface="Spectral"/>
                <a:sym typeface="Spectral"/>
              </a:rPr>
              <a:t>Guru meminta siswa untuk mengumpulkan ide  aksi sebanyak-banyaknya dalam upaya  melestarikan kearifan lokal dengan cara yang paling mungkin ia lakukan berdasarkan kemampuan kelompok</a:t>
            </a:r>
            <a:endParaRPr sz="1000">
              <a:latin typeface="Spectral"/>
              <a:ea typeface="Spectral"/>
              <a:cs typeface="Spectral"/>
              <a:sym typeface="Spectral"/>
            </a:endParaRPr>
          </a:p>
          <a:p>
            <a:pPr indent="-292100" lvl="0" marL="457200" rtl="0" algn="l">
              <a:spcBef>
                <a:spcPts val="1000"/>
              </a:spcBef>
              <a:spcAft>
                <a:spcPts val="1000"/>
              </a:spcAft>
              <a:buSzPts val="1000"/>
              <a:buFont typeface="Spectral"/>
              <a:buAutoNum type="arabicPeriod"/>
            </a:pPr>
            <a:r>
              <a:rPr lang="en" sz="1000">
                <a:latin typeface="Spectral"/>
                <a:ea typeface="Spectral"/>
                <a:cs typeface="Spectral"/>
                <a:sym typeface="Spectral"/>
              </a:rPr>
              <a:t>Siswa melakukan voting terhadap ide-ide yang dihasilkan dan memilih 1-2 ide aksi yang paling mungkin diwujudkan dalam 1 bulan ke depan</a:t>
            </a:r>
            <a:endParaRPr sz="1000">
              <a:latin typeface="Spectral"/>
              <a:ea typeface="Spectral"/>
              <a:cs typeface="Spectral"/>
              <a:sym typeface="Spectral"/>
            </a:endParaRPr>
          </a:p>
        </p:txBody>
      </p:sp>
      <p:sp>
        <p:nvSpPr>
          <p:cNvPr id="285" name="Google Shape;285;p47"/>
          <p:cNvSpPr txBox="1"/>
          <p:nvPr/>
        </p:nvSpPr>
        <p:spPr>
          <a:xfrm>
            <a:off x="6487975" y="387800"/>
            <a:ext cx="2203500" cy="26475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menyadari/menentukan aksi apa yang paling mungkin ia lakukan saat ini dengan melihat potensi diri dan kelompok (aksi tersebut mendukung harapan/kondisi idealnya terwujud)</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menemukan kearifan lokal yang dapat menjawab tantangan yang ditemukan di awal</a:t>
            </a:r>
            <a:endParaRPr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p:txBody>
      </p:sp>
      <p:pic>
        <p:nvPicPr>
          <p:cNvPr id="286" name="Google Shape;286;p47"/>
          <p:cNvPicPr preferRelativeResize="0"/>
          <p:nvPr/>
        </p:nvPicPr>
        <p:blipFill>
          <a:blip r:embed="rId3">
            <a:alphaModFix/>
          </a:blip>
          <a:stretch>
            <a:fillRect/>
          </a:stretch>
        </p:blipFill>
        <p:spPr>
          <a:xfrm>
            <a:off x="1992825" y="3589400"/>
            <a:ext cx="2051976" cy="1367974"/>
          </a:xfrm>
          <a:prstGeom prst="rect">
            <a:avLst/>
          </a:prstGeom>
          <a:noFill/>
          <a:ln>
            <a:noFill/>
          </a:ln>
        </p:spPr>
      </p:pic>
      <p:sp>
        <p:nvSpPr>
          <p:cNvPr id="287" name="Google Shape;287;p47"/>
          <p:cNvSpPr txBox="1"/>
          <p:nvPr/>
        </p:nvSpPr>
        <p:spPr>
          <a:xfrm>
            <a:off x="6487975" y="3204550"/>
            <a:ext cx="2203500" cy="6465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Spectral"/>
                <a:ea typeface="Spectral"/>
                <a:cs typeface="Spectral"/>
                <a:sym typeface="Spectral"/>
              </a:rPr>
              <a:t>Referensi:</a:t>
            </a:r>
            <a:endParaRPr sz="1000">
              <a:latin typeface="Spectral"/>
              <a:ea typeface="Spectral"/>
              <a:cs typeface="Spectral"/>
              <a:sym typeface="Spectral"/>
            </a:endParaRPr>
          </a:p>
          <a:p>
            <a:pPr indent="0" lvl="0" marL="0" rtl="0" algn="l">
              <a:spcBef>
                <a:spcPts val="0"/>
              </a:spcBef>
              <a:spcAft>
                <a:spcPts val="0"/>
              </a:spcAft>
              <a:buNone/>
            </a:pPr>
            <a:r>
              <a:rPr lang="en" sz="1000">
                <a:latin typeface="Spectral"/>
                <a:ea typeface="Spectral"/>
                <a:cs typeface="Spectral"/>
                <a:sym typeface="Spectral"/>
              </a:rPr>
              <a:t>http://www.byebyeplasticbags.org/team/</a:t>
            </a:r>
            <a:endParaRPr sz="1000">
              <a:latin typeface="Spectral"/>
              <a:ea typeface="Spectral"/>
              <a:cs typeface="Spectral"/>
              <a:sym typeface="Spectr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48"/>
          <p:cNvSpPr txBox="1"/>
          <p:nvPr/>
        </p:nvSpPr>
        <p:spPr>
          <a:xfrm>
            <a:off x="461975" y="387800"/>
            <a:ext cx="1368300" cy="33246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11.</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Lestari Budaya Lokalku:</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Persiapan Aksi</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a:t>
            </a:r>
            <a:r>
              <a:rPr lang="en" sz="1200">
                <a:solidFill>
                  <a:srgbClr val="EFEFEF"/>
                </a:solidFill>
                <a:latin typeface="Spectral"/>
                <a:ea typeface="Spectral"/>
                <a:cs typeface="Spectral"/>
                <a:sym typeface="Spectral"/>
              </a:rPr>
              <a:t>Fasilitator dan Monitor Kemajuan Aksi</a:t>
            </a:r>
            <a:endParaRPr sz="1200">
              <a:solidFill>
                <a:srgbClr val="EFEFEF"/>
              </a:solidFill>
              <a:latin typeface="Spectral"/>
              <a:ea typeface="Spectral"/>
              <a:cs typeface="Spectral"/>
              <a:sym typeface="Spectral"/>
            </a:endParaRPr>
          </a:p>
        </p:txBody>
      </p:sp>
      <p:sp>
        <p:nvSpPr>
          <p:cNvPr id="293" name="Google Shape;293;p48"/>
          <p:cNvSpPr txBox="1"/>
          <p:nvPr/>
        </p:nvSpPr>
        <p:spPr>
          <a:xfrm>
            <a:off x="1992825" y="387800"/>
            <a:ext cx="4332600" cy="3211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spcBef>
                <a:spcPts val="1000"/>
              </a:spcBef>
              <a:spcAft>
                <a:spcPts val="0"/>
              </a:spcAft>
              <a:buSzPts val="1000"/>
              <a:buFont typeface="Spectral"/>
              <a:buAutoNum type="arabicPeriod"/>
            </a:pPr>
            <a:r>
              <a:rPr lang="en" sz="1000">
                <a:latin typeface="Spectral"/>
                <a:ea typeface="Spectral"/>
                <a:cs typeface="Spectral"/>
                <a:sym typeface="Spectral"/>
              </a:rPr>
              <a:t>Guru mengajak siswa untuk mempersiapkan aksi pelestarian budaya lokal dengan mempertimbangkan:</a:t>
            </a:r>
            <a:endParaRPr sz="1000">
              <a:latin typeface="Spectral"/>
              <a:ea typeface="Spectral"/>
              <a:cs typeface="Spectral"/>
              <a:sym typeface="Spectral"/>
            </a:endParaRPr>
          </a:p>
          <a:p>
            <a:pPr indent="-292100" lvl="0" marL="914400" rtl="0" algn="l">
              <a:spcBef>
                <a:spcPts val="1000"/>
              </a:spcBef>
              <a:spcAft>
                <a:spcPts val="0"/>
              </a:spcAft>
              <a:buSzPts val="1000"/>
              <a:buFont typeface="Spectral"/>
              <a:buAutoNum type="alphaLcPeriod"/>
            </a:pPr>
            <a:r>
              <a:rPr lang="en" sz="1000">
                <a:latin typeface="Spectral"/>
                <a:ea typeface="Spectral"/>
                <a:cs typeface="Spectral"/>
                <a:sym typeface="Spectral"/>
              </a:rPr>
              <a:t>Bahan atau alat yang diperlukan (jika ada)</a:t>
            </a:r>
            <a:endParaRPr sz="1000">
              <a:latin typeface="Spectral"/>
              <a:ea typeface="Spectral"/>
              <a:cs typeface="Spectral"/>
              <a:sym typeface="Spectral"/>
            </a:endParaRPr>
          </a:p>
          <a:p>
            <a:pPr indent="-292100" lvl="0" marL="914400" rtl="0" algn="l">
              <a:spcBef>
                <a:spcPts val="1000"/>
              </a:spcBef>
              <a:spcAft>
                <a:spcPts val="0"/>
              </a:spcAft>
              <a:buSzPts val="1000"/>
              <a:buFont typeface="Spectral"/>
              <a:buAutoNum type="alphaLcPeriod"/>
            </a:pPr>
            <a:r>
              <a:rPr lang="en" sz="1000">
                <a:latin typeface="Spectral"/>
                <a:ea typeface="Spectral"/>
                <a:cs typeface="Spectral"/>
                <a:sym typeface="Spectral"/>
              </a:rPr>
              <a:t>Rancangan strategi aksi pelestarian kebudayaan lokal</a:t>
            </a:r>
            <a:endParaRPr sz="1000">
              <a:latin typeface="Spectral"/>
              <a:ea typeface="Spectral"/>
              <a:cs typeface="Spectral"/>
              <a:sym typeface="Spectral"/>
            </a:endParaRPr>
          </a:p>
          <a:p>
            <a:pPr indent="-292100" lvl="0" marL="914400" rtl="0" algn="l">
              <a:spcBef>
                <a:spcPts val="1000"/>
              </a:spcBef>
              <a:spcAft>
                <a:spcPts val="0"/>
              </a:spcAft>
              <a:buSzPts val="1000"/>
              <a:buFont typeface="Spectral"/>
              <a:buAutoNum type="alphaLcPeriod"/>
            </a:pPr>
            <a:r>
              <a:rPr lang="en" sz="1000">
                <a:latin typeface="Spectral"/>
                <a:ea typeface="Spectral"/>
                <a:cs typeface="Spectral"/>
                <a:sym typeface="Spectral"/>
              </a:rPr>
              <a:t>Lama waktu yang dibutuhkan</a:t>
            </a:r>
            <a:endParaRPr sz="1000">
              <a:latin typeface="Spectral"/>
              <a:ea typeface="Spectral"/>
              <a:cs typeface="Spectral"/>
              <a:sym typeface="Spectral"/>
            </a:endParaRPr>
          </a:p>
          <a:p>
            <a:pPr indent="-292100" lvl="0" marL="457200" rtl="0" algn="l">
              <a:spcBef>
                <a:spcPts val="1000"/>
              </a:spcBef>
              <a:spcAft>
                <a:spcPts val="0"/>
              </a:spcAft>
              <a:buSzPts val="1000"/>
              <a:buFont typeface="Spectral"/>
              <a:buAutoNum type="arabicPeriod"/>
            </a:pPr>
            <a:r>
              <a:rPr lang="en" sz="1000">
                <a:latin typeface="Spectral"/>
                <a:ea typeface="Spectral"/>
                <a:cs typeface="Spectral"/>
                <a:sym typeface="Spectral"/>
              </a:rPr>
              <a:t>Siswa diajak untuk membuat kesepakatan akan rancangan tahapan pengerjaan dan timeline aksi</a:t>
            </a:r>
            <a:endParaRPr sz="1000">
              <a:latin typeface="Spectral"/>
              <a:ea typeface="Spectral"/>
              <a:cs typeface="Spectral"/>
              <a:sym typeface="Spectral"/>
            </a:endParaRPr>
          </a:p>
          <a:p>
            <a:pPr indent="0" lvl="0" marL="0" rtl="0" algn="l">
              <a:spcBef>
                <a:spcPts val="1000"/>
              </a:spcBef>
              <a:spcAft>
                <a:spcPts val="0"/>
              </a:spcAft>
              <a:buNone/>
            </a:pPr>
            <a:r>
              <a:rPr b="1" lang="en" sz="1000">
                <a:latin typeface="Spectral"/>
                <a:ea typeface="Spectral"/>
                <a:cs typeface="Spectral"/>
                <a:sym typeface="Spectral"/>
              </a:rPr>
              <a:t>Tugas</a:t>
            </a:r>
            <a:endParaRPr b="1" sz="1000">
              <a:latin typeface="Spectral"/>
              <a:ea typeface="Spectral"/>
              <a:cs typeface="Spectral"/>
              <a:sym typeface="Spectral"/>
            </a:endParaRPr>
          </a:p>
          <a:p>
            <a:pPr indent="0" lvl="0" marL="0" rtl="0" algn="l">
              <a:spcBef>
                <a:spcPts val="1000"/>
              </a:spcBef>
              <a:spcAft>
                <a:spcPts val="0"/>
              </a:spcAft>
              <a:buNone/>
            </a:pPr>
            <a:r>
              <a:rPr lang="en" sz="1000">
                <a:latin typeface="Spectral"/>
                <a:ea typeface="Spectral"/>
                <a:cs typeface="Spectral"/>
                <a:sym typeface="Spectral"/>
              </a:rPr>
              <a:t>Siswa mengerjakan persiapan aksi pelestarian budaya lokal secara mandiri dengan teman kelompok, guru bertugas mengecek laju aksi siswa.</a:t>
            </a:r>
            <a:endParaRPr sz="1000">
              <a:latin typeface="Spectral"/>
              <a:ea typeface="Spectral"/>
              <a:cs typeface="Spectral"/>
              <a:sym typeface="Spectral"/>
            </a:endParaRPr>
          </a:p>
          <a:p>
            <a:pPr indent="0" lvl="0" marL="0" rtl="0" algn="l">
              <a:spcBef>
                <a:spcPts val="1000"/>
              </a:spcBef>
              <a:spcAft>
                <a:spcPts val="1000"/>
              </a:spcAft>
              <a:buNone/>
            </a:pPr>
            <a:r>
              <a:t/>
            </a:r>
            <a:endParaRPr sz="1000">
              <a:latin typeface="Spectral"/>
              <a:ea typeface="Spectral"/>
              <a:cs typeface="Spectral"/>
              <a:sym typeface="Spectral"/>
            </a:endParaRPr>
          </a:p>
        </p:txBody>
      </p:sp>
      <p:sp>
        <p:nvSpPr>
          <p:cNvPr id="294" name="Google Shape;294;p48"/>
          <p:cNvSpPr txBox="1"/>
          <p:nvPr/>
        </p:nvSpPr>
        <p:spPr>
          <a:xfrm>
            <a:off x="6487975" y="387800"/>
            <a:ext cx="2203500" cy="18777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Tips untuk Guru:</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Guru dapat menghadirkan narasumber terkait atau memberikan kontak narasumber (atas persetujuan narasumber) jika siswa membutuhkan materi lebih terkait bentuk kearifan lokal yang ingin digaungkan.</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49"/>
          <p:cNvSpPr txBox="1"/>
          <p:nvPr/>
        </p:nvSpPr>
        <p:spPr>
          <a:xfrm>
            <a:off x="461975" y="387800"/>
            <a:ext cx="1368300" cy="33246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12.</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Lestari Budaya Lokalku:</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Simulasi Aksi</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90 Menit / 2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Fasilitator dan Moderator</a:t>
            </a:r>
            <a:endParaRPr b="1" sz="1200">
              <a:solidFill>
                <a:srgbClr val="EFEFEF"/>
              </a:solidFill>
              <a:latin typeface="Spectral"/>
              <a:ea typeface="Spectral"/>
              <a:cs typeface="Spectral"/>
              <a:sym typeface="Spectral"/>
            </a:endParaRPr>
          </a:p>
        </p:txBody>
      </p:sp>
      <p:sp>
        <p:nvSpPr>
          <p:cNvPr id="300" name="Google Shape;300;p49"/>
          <p:cNvSpPr txBox="1"/>
          <p:nvPr/>
        </p:nvSpPr>
        <p:spPr>
          <a:xfrm>
            <a:off x="1992825" y="387800"/>
            <a:ext cx="3230400" cy="2816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0" lvl="0" marL="0" rtl="0" algn="l">
              <a:lnSpc>
                <a:spcPct val="115000"/>
              </a:lnSpc>
              <a:spcBef>
                <a:spcPts val="0"/>
              </a:spcBef>
              <a:spcAft>
                <a:spcPts val="0"/>
              </a:spcAft>
              <a:buNone/>
            </a:pPr>
            <a:r>
              <a:t/>
            </a:r>
            <a:endParaRPr b="1" sz="1000">
              <a:latin typeface="Spectral"/>
              <a:ea typeface="Spectral"/>
              <a:cs typeface="Spectral"/>
              <a:sym typeface="Spectral"/>
            </a:endParaRPr>
          </a:p>
          <a:p>
            <a:pPr indent="-292100" lvl="0" marL="457200" rtl="0" algn="l">
              <a:lnSpc>
                <a:spcPct val="115000"/>
              </a:lnSpc>
              <a:spcBef>
                <a:spcPts val="0"/>
              </a:spcBef>
              <a:spcAft>
                <a:spcPts val="0"/>
              </a:spcAft>
              <a:buSzPts val="1000"/>
              <a:buFont typeface="Spectral"/>
              <a:buAutoNum type="arabicPeriod"/>
            </a:pPr>
            <a:r>
              <a:rPr lang="en" sz="1000">
                <a:latin typeface="Spectral"/>
                <a:ea typeface="Spectral"/>
                <a:cs typeface="Spectral"/>
                <a:sym typeface="Spectral"/>
              </a:rPr>
              <a:t>Siswa secara kelompok bergantian melakukan simulasi aksi mereka dan menjawab pertanyaan yang ditujukan kepada mereka dalam sesi tanya jawab</a:t>
            </a:r>
            <a:endParaRPr sz="1000">
              <a:latin typeface="Spectral"/>
              <a:ea typeface="Spectral"/>
              <a:cs typeface="Spectral"/>
              <a:sym typeface="Spectral"/>
            </a:endParaRPr>
          </a:p>
          <a:p>
            <a:pPr indent="-292100" lvl="0" marL="457200" rtl="0" algn="l">
              <a:lnSpc>
                <a:spcPct val="115000"/>
              </a:lnSpc>
              <a:spcBef>
                <a:spcPts val="0"/>
              </a:spcBef>
              <a:spcAft>
                <a:spcPts val="0"/>
              </a:spcAft>
              <a:buSzPts val="1000"/>
              <a:buFont typeface="Spectral"/>
              <a:buAutoNum type="arabicPeriod"/>
            </a:pPr>
            <a:r>
              <a:rPr lang="en" sz="1000">
                <a:latin typeface="Spectral"/>
                <a:ea typeface="Spectral"/>
                <a:cs typeface="Spectral"/>
                <a:sym typeface="Spectral"/>
              </a:rPr>
              <a:t>Guru memberikan feedback tertulis atas simulasi kelompok di akhir sesi sebagai bagian dari asesmen formatif (terlampir contoh feedback)</a:t>
            </a:r>
            <a:endParaRPr sz="1000">
              <a:latin typeface="Spectral"/>
              <a:ea typeface="Spectral"/>
              <a:cs typeface="Spectral"/>
              <a:sym typeface="Spectral"/>
            </a:endParaRPr>
          </a:p>
          <a:p>
            <a:pPr indent="-292100" lvl="0" marL="457200" rtl="0" algn="l">
              <a:lnSpc>
                <a:spcPct val="115000"/>
              </a:lnSpc>
              <a:spcBef>
                <a:spcPts val="0"/>
              </a:spcBef>
              <a:spcAft>
                <a:spcPts val="0"/>
              </a:spcAft>
              <a:buSzPts val="1000"/>
              <a:buFont typeface="Spectral"/>
              <a:buAutoNum type="arabicPeriod"/>
            </a:pPr>
            <a:r>
              <a:rPr lang="en" sz="1000">
                <a:latin typeface="Spectral"/>
                <a:ea typeface="Spectral"/>
                <a:cs typeface="Spectral"/>
                <a:sym typeface="Spectral"/>
              </a:rPr>
              <a:t>Guru sebagai moderator dapat meminta setiap kelompok untuk memberikan umpan balik dari simulasi yang dilakukan</a:t>
            </a:r>
            <a:endParaRPr sz="1000">
              <a:latin typeface="Spectral"/>
              <a:ea typeface="Spectral"/>
              <a:cs typeface="Spectral"/>
              <a:sym typeface="Spectral"/>
            </a:endParaRPr>
          </a:p>
          <a:p>
            <a:pPr indent="-292100" lvl="0" marL="457200" rtl="0" algn="l">
              <a:lnSpc>
                <a:spcPct val="115000"/>
              </a:lnSpc>
              <a:spcBef>
                <a:spcPts val="0"/>
              </a:spcBef>
              <a:spcAft>
                <a:spcPts val="0"/>
              </a:spcAft>
              <a:buSzPts val="1000"/>
              <a:buFont typeface="Spectral"/>
              <a:buAutoNum type="arabicPeriod"/>
            </a:pPr>
            <a:r>
              <a:rPr lang="en" sz="1000">
                <a:latin typeface="Spectral"/>
                <a:ea typeface="Spectral"/>
                <a:cs typeface="Spectral"/>
                <a:sym typeface="Spectral"/>
              </a:rPr>
              <a:t>Guru menegaskan kembali bentuk dan fungsi kearifan lokal yang ingin dilestarikan</a:t>
            </a:r>
            <a:endParaRPr sz="1000">
              <a:latin typeface="Spectral"/>
              <a:ea typeface="Spectral"/>
              <a:cs typeface="Spectral"/>
              <a:sym typeface="Spectral"/>
            </a:endParaRPr>
          </a:p>
        </p:txBody>
      </p:sp>
      <p:sp>
        <p:nvSpPr>
          <p:cNvPr id="301" name="Google Shape;301;p49"/>
          <p:cNvSpPr txBox="1"/>
          <p:nvPr/>
        </p:nvSpPr>
        <p:spPr>
          <a:xfrm>
            <a:off x="5525625" y="139800"/>
            <a:ext cx="3469500" cy="48639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800">
                <a:latin typeface="Spectral"/>
                <a:ea typeface="Spectral"/>
                <a:cs typeface="Spectral"/>
                <a:sym typeface="Spectral"/>
              </a:rPr>
              <a:t>Poin Penilaian Simulasi (Asesmen Formatif) :</a:t>
            </a:r>
            <a:endParaRPr b="1" sz="800">
              <a:latin typeface="Spectral"/>
              <a:ea typeface="Spectral"/>
              <a:cs typeface="Spectral"/>
              <a:sym typeface="Spectral"/>
            </a:endParaRPr>
          </a:p>
          <a:p>
            <a:pPr indent="-279400" lvl="0" marL="457200" rtl="0" algn="l">
              <a:spcBef>
                <a:spcPts val="0"/>
              </a:spcBef>
              <a:spcAft>
                <a:spcPts val="0"/>
              </a:spcAft>
              <a:buSzPts val="800"/>
              <a:buFont typeface="Spectral"/>
              <a:buAutoNum type="arabicPeriod"/>
            </a:pPr>
            <a:r>
              <a:rPr lang="en" sz="800">
                <a:latin typeface="Spectral"/>
                <a:ea typeface="Spectral"/>
                <a:cs typeface="Spectral"/>
                <a:sym typeface="Spectral"/>
              </a:rPr>
              <a:t>Kejelasan Ide</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Menceritakan informasi, temuan, dan argumen dengan bukti pendukung yang kuat.</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Penjelasan mudah dimengerti</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Memilih informasi, mengembangkan ide sesuai dengan kebutuhan.</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Melengkapi alternatif solusi atau memberikan pandangan lain sebagai pelengkap.</a:t>
            </a:r>
            <a:endParaRPr sz="800">
              <a:latin typeface="Spectral"/>
              <a:ea typeface="Spectral"/>
              <a:cs typeface="Spectral"/>
              <a:sym typeface="Spectral"/>
            </a:endParaRPr>
          </a:p>
          <a:p>
            <a:pPr indent="-279400" lvl="0" marL="457200" rtl="0" algn="l">
              <a:spcBef>
                <a:spcPts val="0"/>
              </a:spcBef>
              <a:spcAft>
                <a:spcPts val="0"/>
              </a:spcAft>
              <a:buSzPts val="800"/>
              <a:buFont typeface="Spectral"/>
              <a:buAutoNum type="arabicPeriod"/>
            </a:pPr>
            <a:r>
              <a:rPr lang="en" sz="800">
                <a:latin typeface="Spectral"/>
                <a:ea typeface="Spectral"/>
                <a:cs typeface="Spectral"/>
                <a:sym typeface="Spectral"/>
              </a:rPr>
              <a:t>Pengaturan Informasi</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Memenuhi semua informasi yang diminta (termasuk sumber referensi)</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Memberikan pendahuluan yang menarik, dan kesimpulan yang tajam</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Bisa mengelola waktu simulasi dengan baik</a:t>
            </a:r>
            <a:endParaRPr sz="800">
              <a:latin typeface="Spectral"/>
              <a:ea typeface="Spectral"/>
              <a:cs typeface="Spectral"/>
              <a:sym typeface="Spectral"/>
            </a:endParaRPr>
          </a:p>
          <a:p>
            <a:pPr indent="-279400" lvl="0" marL="457200" rtl="0" algn="l">
              <a:spcBef>
                <a:spcPts val="0"/>
              </a:spcBef>
              <a:spcAft>
                <a:spcPts val="0"/>
              </a:spcAft>
              <a:buSzPts val="800"/>
              <a:buFont typeface="Spectral"/>
              <a:buAutoNum type="arabicPeriod"/>
            </a:pPr>
            <a:r>
              <a:rPr lang="en" sz="800">
                <a:latin typeface="Spectral"/>
                <a:ea typeface="Spectral"/>
                <a:cs typeface="Spectral"/>
                <a:sym typeface="Spectral"/>
              </a:rPr>
              <a:t>Gestur dan Penampilan</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Menjaga kontak mata dengan pendengar,</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Menjaga gestur dengan baik</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Percaya diri</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Baju rapi</a:t>
            </a:r>
            <a:endParaRPr sz="800">
              <a:latin typeface="Spectral"/>
              <a:ea typeface="Spectral"/>
              <a:cs typeface="Spectral"/>
              <a:sym typeface="Spectral"/>
            </a:endParaRPr>
          </a:p>
          <a:p>
            <a:pPr indent="-279400" lvl="0" marL="457200" rtl="0" algn="l">
              <a:spcBef>
                <a:spcPts val="0"/>
              </a:spcBef>
              <a:spcAft>
                <a:spcPts val="0"/>
              </a:spcAft>
              <a:buSzPts val="800"/>
              <a:buFont typeface="Spectral"/>
              <a:buAutoNum type="arabicPeriod"/>
            </a:pPr>
            <a:r>
              <a:rPr lang="en" sz="800">
                <a:latin typeface="Spectral"/>
                <a:ea typeface="Spectral"/>
                <a:cs typeface="Spectral"/>
                <a:sym typeface="Spectral"/>
              </a:rPr>
              <a:t>Penyampaian</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Bicara jelas, tidak terlalu cepat/lambat, dengan suara lantang, intonasi yang menarik pendengar, jarang menggunakan “err”, “emm”</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Menggunakan bahasa Indonesia yang baik</a:t>
            </a:r>
            <a:endParaRPr sz="800">
              <a:latin typeface="Spectral"/>
              <a:ea typeface="Spectral"/>
              <a:cs typeface="Spectral"/>
              <a:sym typeface="Spectral"/>
            </a:endParaRPr>
          </a:p>
          <a:p>
            <a:pPr indent="-279400" lvl="0" marL="457200" rtl="0" algn="l">
              <a:spcBef>
                <a:spcPts val="0"/>
              </a:spcBef>
              <a:spcAft>
                <a:spcPts val="0"/>
              </a:spcAft>
              <a:buSzPts val="800"/>
              <a:buFont typeface="Spectral"/>
              <a:buAutoNum type="arabicPeriod"/>
            </a:pPr>
            <a:r>
              <a:rPr lang="en" sz="800">
                <a:latin typeface="Spectral"/>
                <a:ea typeface="Spectral"/>
                <a:cs typeface="Spectral"/>
                <a:sym typeface="Spectral"/>
              </a:rPr>
              <a:t>Kelengkapan Simulasi</a:t>
            </a:r>
            <a:endParaRPr sz="800">
              <a:latin typeface="Spectral"/>
              <a:ea typeface="Spectral"/>
              <a:cs typeface="Spectral"/>
              <a:sym typeface="Spectral"/>
            </a:endParaRPr>
          </a:p>
          <a:p>
            <a:pPr indent="0" lvl="0" marL="457200" rtl="0" algn="l">
              <a:spcBef>
                <a:spcPts val="0"/>
              </a:spcBef>
              <a:spcAft>
                <a:spcPts val="0"/>
              </a:spcAft>
              <a:buNone/>
            </a:pPr>
            <a:r>
              <a:rPr lang="en" sz="800">
                <a:latin typeface="Spectral"/>
                <a:ea typeface="Spectral"/>
                <a:cs typeface="Spectral"/>
                <a:sym typeface="Spectral"/>
              </a:rPr>
              <a:t>Menggunakan media pelengkap untuk mempermudah atau memperkuat informasi / pemahaman serta menarik pendengar</a:t>
            </a:r>
            <a:endParaRPr sz="800">
              <a:latin typeface="Spectral"/>
              <a:ea typeface="Spectral"/>
              <a:cs typeface="Spectral"/>
              <a:sym typeface="Spectral"/>
            </a:endParaRPr>
          </a:p>
          <a:p>
            <a:pPr indent="-279400" lvl="0" marL="457200" rtl="0" algn="l">
              <a:spcBef>
                <a:spcPts val="0"/>
              </a:spcBef>
              <a:spcAft>
                <a:spcPts val="0"/>
              </a:spcAft>
              <a:buSzPts val="800"/>
              <a:buFont typeface="Spectral"/>
              <a:buAutoNum type="arabicPeriod"/>
            </a:pPr>
            <a:r>
              <a:rPr lang="en" sz="800">
                <a:latin typeface="Spectral"/>
                <a:ea typeface="Spectral"/>
                <a:cs typeface="Spectral"/>
                <a:sym typeface="Spectral"/>
              </a:rPr>
              <a:t>Respon Pertanyaan Pendengar</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Bisa menanggapi pertanyaan dengan jelas dan lengkap.</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Mengkonfirmasi pertanyaan dari peserta, mengakui kalau tidak tahu, atau menjelaskan bagaimana akan mencari jawabannya.</a:t>
            </a:r>
            <a:endParaRPr sz="800">
              <a:latin typeface="Spectral"/>
              <a:ea typeface="Spectral"/>
              <a:cs typeface="Spectral"/>
              <a:sym typeface="Spectral"/>
            </a:endParaRPr>
          </a:p>
          <a:p>
            <a:pPr indent="-279400" lvl="0" marL="457200" rtl="0" algn="l">
              <a:spcBef>
                <a:spcPts val="0"/>
              </a:spcBef>
              <a:spcAft>
                <a:spcPts val="0"/>
              </a:spcAft>
              <a:buSzPts val="800"/>
              <a:buFont typeface="Spectral"/>
              <a:buAutoNum type="arabicPeriod"/>
            </a:pPr>
            <a:r>
              <a:rPr lang="en" sz="800">
                <a:latin typeface="Spectral"/>
                <a:ea typeface="Spectral"/>
                <a:cs typeface="Spectral"/>
                <a:sym typeface="Spectral"/>
              </a:rPr>
              <a:t>Partisipasi dalam presentasi kelompok</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Semua anggota berkontribusi dengan waktu/materi yang proporsional</a:t>
            </a:r>
            <a:endParaRPr sz="800">
              <a:latin typeface="Spectral"/>
              <a:ea typeface="Spectral"/>
              <a:cs typeface="Spectral"/>
              <a:sym typeface="Spectral"/>
            </a:endParaRPr>
          </a:p>
          <a:p>
            <a:pPr indent="-279400" lvl="0" marL="742950" rtl="0" algn="l">
              <a:spcBef>
                <a:spcPts val="0"/>
              </a:spcBef>
              <a:spcAft>
                <a:spcPts val="0"/>
              </a:spcAft>
              <a:buSzPts val="800"/>
              <a:buFont typeface="Spectral"/>
              <a:buChar char="-"/>
            </a:pPr>
            <a:r>
              <a:rPr lang="en" sz="800">
                <a:latin typeface="Spectral"/>
                <a:ea typeface="Spectral"/>
                <a:cs typeface="Spectral"/>
                <a:sym typeface="Spectral"/>
              </a:rPr>
              <a:t>Semua anggota bisa menjawab pertanyaan secara keseluruhan, tidak hanya bagian tertentu saja.</a:t>
            </a:r>
            <a:endParaRPr b="1" sz="800">
              <a:latin typeface="Spectral"/>
              <a:ea typeface="Spectral"/>
              <a:cs typeface="Spectral"/>
              <a:sym typeface="Spectr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id="306" name="Google Shape;306;p50"/>
          <p:cNvPicPr preferRelativeResize="0"/>
          <p:nvPr/>
        </p:nvPicPr>
        <p:blipFill rotWithShape="1">
          <a:blip r:embed="rId3">
            <a:alphaModFix/>
          </a:blip>
          <a:srcRect b="8552" l="3514" r="3514" t="12985"/>
          <a:stretch/>
        </p:blipFill>
        <p:spPr>
          <a:xfrm>
            <a:off x="0" y="0"/>
            <a:ext cx="9144003" cy="5143501"/>
          </a:xfrm>
          <a:prstGeom prst="rect">
            <a:avLst/>
          </a:prstGeom>
          <a:noFill/>
          <a:ln>
            <a:noFill/>
          </a:ln>
        </p:spPr>
      </p:pic>
      <p:sp>
        <p:nvSpPr>
          <p:cNvPr id="307" name="Google Shape;307;p50"/>
          <p:cNvSpPr txBox="1"/>
          <p:nvPr/>
        </p:nvSpPr>
        <p:spPr>
          <a:xfrm>
            <a:off x="946800" y="2125350"/>
            <a:ext cx="7250400" cy="1429800"/>
          </a:xfrm>
          <a:prstGeom prst="rect">
            <a:avLst/>
          </a:prstGeom>
          <a:solidFill>
            <a:srgbClr val="C3C3C3">
              <a:alpha val="27930"/>
            </a:srgbClr>
          </a:solidFill>
          <a:ln>
            <a:noFill/>
          </a:ln>
        </p:spPr>
        <p:txBody>
          <a:bodyPr anchorCtr="0" anchor="t" bIns="91425" lIns="91425" spcFirstLastPara="1" rIns="91425" wrap="square" tIns="91425">
            <a:spAutoFit/>
          </a:bodyPr>
          <a:lstStyle/>
          <a:p>
            <a:pPr indent="0" lvl="0" marL="0" rtl="0" algn="ctr">
              <a:lnSpc>
                <a:spcPct val="115000"/>
              </a:lnSpc>
              <a:spcBef>
                <a:spcPts val="0"/>
              </a:spcBef>
              <a:spcAft>
                <a:spcPts val="0"/>
              </a:spcAft>
              <a:buNone/>
            </a:pPr>
            <a:r>
              <a:rPr lang="en" sz="4600">
                <a:solidFill>
                  <a:srgbClr val="FFFFFF"/>
                </a:solidFill>
                <a:latin typeface="Spectral Medium"/>
                <a:ea typeface="Spectral Medium"/>
                <a:cs typeface="Spectral Medium"/>
                <a:sym typeface="Spectral Medium"/>
              </a:rPr>
              <a:t>BAGIKAN</a:t>
            </a:r>
            <a:endParaRPr sz="4600">
              <a:solidFill>
                <a:srgbClr val="FFFFFF"/>
              </a:solidFill>
              <a:latin typeface="Spectral Medium"/>
              <a:ea typeface="Spectral Medium"/>
              <a:cs typeface="Spectral Medium"/>
              <a:sym typeface="Spectral Medium"/>
            </a:endParaRPr>
          </a:p>
          <a:p>
            <a:pPr indent="0" lvl="0" marL="0" rtl="0" algn="ctr">
              <a:lnSpc>
                <a:spcPct val="115000"/>
              </a:lnSpc>
              <a:spcBef>
                <a:spcPts val="0"/>
              </a:spcBef>
              <a:spcAft>
                <a:spcPts val="0"/>
              </a:spcAft>
              <a:buNone/>
            </a:pPr>
            <a:r>
              <a:rPr lang="en" sz="2800">
                <a:solidFill>
                  <a:schemeClr val="lt1"/>
                </a:solidFill>
                <a:latin typeface="Spectral Medium"/>
                <a:ea typeface="Spectral Medium"/>
                <a:cs typeface="Spectral Medium"/>
                <a:sym typeface="Spectral Medium"/>
              </a:rPr>
              <a:t>“Pameran Aksi Pelestarian Kearifan Lokal”</a:t>
            </a:r>
            <a:endParaRPr sz="2800">
              <a:solidFill>
                <a:srgbClr val="FFFFFF"/>
              </a:solidFill>
              <a:latin typeface="Spectral Medium"/>
              <a:ea typeface="Spectral Medium"/>
              <a:cs typeface="Spectral Medium"/>
              <a:sym typeface="Spectral Medium"/>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51"/>
          <p:cNvSpPr txBox="1"/>
          <p:nvPr/>
        </p:nvSpPr>
        <p:spPr>
          <a:xfrm>
            <a:off x="461975" y="387800"/>
            <a:ext cx="1368300" cy="25860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13.</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Lestari Budaya Lokalku!</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180 Menit / 4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Pengunjung</a:t>
            </a:r>
            <a:endParaRPr b="1" sz="1200">
              <a:solidFill>
                <a:srgbClr val="EFEFEF"/>
              </a:solidFill>
              <a:latin typeface="Spectral"/>
              <a:ea typeface="Spectral"/>
              <a:cs typeface="Spectral"/>
              <a:sym typeface="Spectral"/>
            </a:endParaRPr>
          </a:p>
        </p:txBody>
      </p:sp>
      <p:sp>
        <p:nvSpPr>
          <p:cNvPr id="313" name="Google Shape;313;p51"/>
          <p:cNvSpPr txBox="1"/>
          <p:nvPr/>
        </p:nvSpPr>
        <p:spPr>
          <a:xfrm>
            <a:off x="1992825" y="387800"/>
            <a:ext cx="4332600" cy="3724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Persiapan:</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Guru bersama dengan siswa mempersiapkan artefak-artefak hasil kerja siswa selama satu semester dan mengatur ruangan untuk pameran</a:t>
            </a:r>
            <a:endParaRPr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a:p>
            <a:pPr indent="0" lvl="0" marL="0" rtl="0" algn="l">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0" lvl="0" marL="0" rtl="0" algn="l">
              <a:spcBef>
                <a:spcPts val="0"/>
              </a:spcBef>
              <a:spcAft>
                <a:spcPts val="0"/>
              </a:spcAft>
              <a:buNone/>
            </a:pPr>
            <a:r>
              <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Siswa siap siaga berdiri di samping hasil kerja selama satu semester dan aksi pelestarian kearifan lokal. (Jika ada aksi berupa penampilan drama, lagu, atau dongeng, maka akan ditampilkan setelah pengunjung selesai berkeliling atau aksi tersebut dapat direkam kemudian ditampilkan pada pada stand/meja kelompok siswa</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Pengunjung yang terdiri dari pimpinan sekolah, guru, orang tua dan/atau komunitas sekitar sekolah berkeliling dari satu tim ke tim lain untuk mendengarkan presentasi singkat dari tiap tim dan memberikan pertanyaan serta umpan balik</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Setelah proses presentasi dan penilaian selesai dilakukan, pengunjung mengisi formulir penilaian</a:t>
            </a:r>
            <a:endParaRPr sz="1000">
              <a:latin typeface="Spectral"/>
              <a:ea typeface="Spectral"/>
              <a:cs typeface="Spectral"/>
              <a:sym typeface="Spectral"/>
            </a:endParaRPr>
          </a:p>
          <a:p>
            <a:pPr indent="-292100" lvl="0" marL="457200" rtl="0" algn="l">
              <a:spcBef>
                <a:spcPts val="0"/>
              </a:spcBef>
              <a:spcAft>
                <a:spcPts val="0"/>
              </a:spcAft>
              <a:buSzPts val="1000"/>
              <a:buFont typeface="Spectral"/>
              <a:buAutoNum type="arabicPeriod"/>
            </a:pPr>
            <a:r>
              <a:rPr lang="en" sz="1000">
                <a:latin typeface="Spectral"/>
                <a:ea typeface="Spectral"/>
                <a:cs typeface="Spectral"/>
                <a:sym typeface="Spectral"/>
              </a:rPr>
              <a:t>Jika ingin mengadakan pemenang, maka kategori dan jumlah pemenang dapat ditentukan oleh sekolah.</a:t>
            </a:r>
            <a:endParaRPr sz="1000">
              <a:latin typeface="Spectral"/>
              <a:ea typeface="Spectral"/>
              <a:cs typeface="Spectral"/>
              <a:sym typeface="Spectral"/>
            </a:endParaRPr>
          </a:p>
          <a:p>
            <a:pPr indent="0" lvl="0" marL="0" rtl="0" algn="l">
              <a:spcBef>
                <a:spcPts val="0"/>
              </a:spcBef>
              <a:spcAft>
                <a:spcPts val="0"/>
              </a:spcAft>
              <a:buNone/>
            </a:pPr>
            <a:r>
              <a:t/>
            </a:r>
            <a:endParaRPr sz="1000">
              <a:latin typeface="Spectral"/>
              <a:ea typeface="Spectral"/>
              <a:cs typeface="Spectral"/>
              <a:sym typeface="Spectral"/>
            </a:endParaRPr>
          </a:p>
        </p:txBody>
      </p:sp>
      <p:sp>
        <p:nvSpPr>
          <p:cNvPr id="314" name="Google Shape;314;p51"/>
          <p:cNvSpPr txBox="1"/>
          <p:nvPr/>
        </p:nvSpPr>
        <p:spPr>
          <a:xfrm>
            <a:off x="6487975" y="387800"/>
            <a:ext cx="2203500" cy="7389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1200">
              <a:latin typeface="Spectral"/>
              <a:ea typeface="Spectral"/>
              <a:cs typeface="Spectral"/>
              <a:sym typeface="Spectral"/>
            </a:endParaRPr>
          </a:p>
          <a:p>
            <a:pPr indent="0" lvl="0" marL="0" rtl="0" algn="l">
              <a:spcBef>
                <a:spcPts val="0"/>
              </a:spcBef>
              <a:spcAft>
                <a:spcPts val="0"/>
              </a:spcAft>
              <a:buNone/>
            </a:pPr>
            <a:r>
              <a:t/>
            </a:r>
            <a:endParaRPr b="1" sz="1200">
              <a:latin typeface="Spectral"/>
              <a:ea typeface="Spectral"/>
              <a:cs typeface="Spectral"/>
              <a:sym typeface="Spectral"/>
            </a:endParaRPr>
          </a:p>
          <a:p>
            <a:pPr indent="0" lvl="0" marL="0" rtl="0" algn="l">
              <a:spcBef>
                <a:spcPts val="0"/>
              </a:spcBef>
              <a:spcAft>
                <a:spcPts val="0"/>
              </a:spcAft>
              <a:buNone/>
            </a:pPr>
            <a:r>
              <a:t/>
            </a:r>
            <a:endParaRPr b="1" sz="1200">
              <a:latin typeface="Spectral"/>
              <a:ea typeface="Spectral"/>
              <a:cs typeface="Spectral"/>
              <a:sym typeface="Spectr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52"/>
          <p:cNvSpPr txBox="1"/>
          <p:nvPr/>
        </p:nvSpPr>
        <p:spPr>
          <a:xfrm>
            <a:off x="461975" y="387800"/>
            <a:ext cx="1368300" cy="23088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14.</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Evaluasi Aksi</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45 Menit / 1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Fasilitator</a:t>
            </a:r>
            <a:endParaRPr b="1" sz="1200">
              <a:solidFill>
                <a:srgbClr val="EFEFEF"/>
              </a:solidFill>
              <a:latin typeface="Spectral"/>
              <a:ea typeface="Spectral"/>
              <a:cs typeface="Spectral"/>
              <a:sym typeface="Spectral"/>
            </a:endParaRPr>
          </a:p>
        </p:txBody>
      </p:sp>
      <p:sp>
        <p:nvSpPr>
          <p:cNvPr id="320" name="Google Shape;320;p52"/>
          <p:cNvSpPr txBox="1"/>
          <p:nvPr/>
        </p:nvSpPr>
        <p:spPr>
          <a:xfrm>
            <a:off x="1992825" y="387800"/>
            <a:ext cx="4332600" cy="2586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Spectral"/>
                <a:ea typeface="Spectral"/>
                <a:cs typeface="Spectral"/>
                <a:sym typeface="Spectral"/>
              </a:rPr>
              <a:t>Pelaksanaan</a:t>
            </a:r>
            <a:endParaRPr b="1" sz="1200">
              <a:latin typeface="Spectral"/>
              <a:ea typeface="Spectral"/>
              <a:cs typeface="Spectral"/>
              <a:sym typeface="Spectral"/>
            </a:endParaRPr>
          </a:p>
          <a:p>
            <a:pPr indent="0" lvl="0" marL="0" rtl="0" algn="l">
              <a:spcBef>
                <a:spcPts val="0"/>
              </a:spcBef>
              <a:spcAft>
                <a:spcPts val="0"/>
              </a:spcAft>
              <a:buNone/>
            </a:pPr>
            <a:r>
              <a:t/>
            </a:r>
            <a:endParaRPr b="1" sz="1200">
              <a:latin typeface="Spectral"/>
              <a:ea typeface="Spectral"/>
              <a:cs typeface="Spectral"/>
              <a:sym typeface="Spectral"/>
            </a:endParaRPr>
          </a:p>
          <a:p>
            <a:pPr indent="-304800" lvl="0" marL="457200" rtl="0" algn="l">
              <a:spcBef>
                <a:spcPts val="0"/>
              </a:spcBef>
              <a:spcAft>
                <a:spcPts val="0"/>
              </a:spcAft>
              <a:buSzPts val="1200"/>
              <a:buFont typeface="Spectral"/>
              <a:buAutoNum type="arabicPeriod"/>
            </a:pPr>
            <a:r>
              <a:rPr lang="en" sz="1200">
                <a:latin typeface="Spectral"/>
                <a:ea typeface="Spectral"/>
                <a:cs typeface="Spectral"/>
                <a:sym typeface="Spectral"/>
              </a:rPr>
              <a:t>Siswa mengumpulkan umpan balik yang diberikan oleh pengunjung</a:t>
            </a:r>
            <a:endParaRPr sz="1200">
              <a:latin typeface="Spectral"/>
              <a:ea typeface="Spectral"/>
              <a:cs typeface="Spectral"/>
              <a:sym typeface="Spectral"/>
            </a:endParaRPr>
          </a:p>
          <a:p>
            <a:pPr indent="-304800" lvl="0" marL="457200" rtl="0" algn="l">
              <a:spcBef>
                <a:spcPts val="0"/>
              </a:spcBef>
              <a:spcAft>
                <a:spcPts val="0"/>
              </a:spcAft>
              <a:buSzPts val="1200"/>
              <a:buFont typeface="Spectral"/>
              <a:buAutoNum type="arabicPeriod"/>
            </a:pPr>
            <a:r>
              <a:rPr lang="en" sz="1200">
                <a:latin typeface="Spectral"/>
                <a:ea typeface="Spectral"/>
                <a:cs typeface="Spectral"/>
                <a:sym typeface="Spectral"/>
              </a:rPr>
              <a:t>Siswa di dalam kelompok bersama-sama mendiskusikan umpan balik tersebut dan memberi kategori pada setiap umpan balik:</a:t>
            </a:r>
            <a:endParaRPr sz="1200">
              <a:latin typeface="Spectral"/>
              <a:ea typeface="Spectral"/>
              <a:cs typeface="Spectral"/>
              <a:sym typeface="Spectral"/>
            </a:endParaRPr>
          </a:p>
          <a:p>
            <a:pPr indent="-304800" lvl="0" marL="857250" rtl="0" algn="l">
              <a:spcBef>
                <a:spcPts val="0"/>
              </a:spcBef>
              <a:spcAft>
                <a:spcPts val="0"/>
              </a:spcAft>
              <a:buSzPts val="1200"/>
              <a:buFont typeface="Spectral"/>
              <a:buAutoNum type="alphaLcPeriod"/>
            </a:pPr>
            <a:r>
              <a:rPr lang="en" sz="1200">
                <a:latin typeface="Spectral"/>
                <a:ea typeface="Spectral"/>
                <a:cs typeface="Spectral"/>
                <a:sym typeface="Spectral"/>
              </a:rPr>
              <a:t>Hal yang sudah berjalan baik</a:t>
            </a:r>
            <a:endParaRPr sz="1200">
              <a:latin typeface="Spectral"/>
              <a:ea typeface="Spectral"/>
              <a:cs typeface="Spectral"/>
              <a:sym typeface="Spectral"/>
            </a:endParaRPr>
          </a:p>
          <a:p>
            <a:pPr indent="-304800" lvl="0" marL="857250" rtl="0" algn="l">
              <a:spcBef>
                <a:spcPts val="0"/>
              </a:spcBef>
              <a:spcAft>
                <a:spcPts val="0"/>
              </a:spcAft>
              <a:buSzPts val="1200"/>
              <a:buFont typeface="Spectral"/>
              <a:buAutoNum type="alphaLcPeriod"/>
            </a:pPr>
            <a:r>
              <a:rPr lang="en" sz="1200">
                <a:latin typeface="Spectral"/>
                <a:ea typeface="Spectral"/>
                <a:cs typeface="Spectral"/>
                <a:sym typeface="Spectral"/>
              </a:rPr>
              <a:t>Hal yang dapat menjadi pengembangan ke depan</a:t>
            </a:r>
            <a:endParaRPr sz="1200">
              <a:latin typeface="Spectral"/>
              <a:ea typeface="Spectral"/>
              <a:cs typeface="Spectral"/>
              <a:sym typeface="Spectral"/>
            </a:endParaRPr>
          </a:p>
          <a:p>
            <a:pPr indent="-304800" lvl="0" marL="857250" rtl="0" algn="l">
              <a:spcBef>
                <a:spcPts val="0"/>
              </a:spcBef>
              <a:spcAft>
                <a:spcPts val="0"/>
              </a:spcAft>
              <a:buSzPts val="1200"/>
              <a:buFont typeface="Spectral"/>
              <a:buAutoNum type="alphaLcPeriod"/>
            </a:pPr>
            <a:r>
              <a:rPr lang="en" sz="1200">
                <a:latin typeface="Spectral"/>
                <a:ea typeface="Spectral"/>
                <a:cs typeface="Spectral"/>
                <a:sym typeface="Spectral"/>
              </a:rPr>
              <a:t>Pertanyaan yang didapat</a:t>
            </a:r>
            <a:endParaRPr sz="1200">
              <a:latin typeface="Spectral"/>
              <a:ea typeface="Spectral"/>
              <a:cs typeface="Spectral"/>
              <a:sym typeface="Spectral"/>
            </a:endParaRPr>
          </a:p>
          <a:p>
            <a:pPr indent="-304800" lvl="0" marL="857250" rtl="0" algn="l">
              <a:spcBef>
                <a:spcPts val="0"/>
              </a:spcBef>
              <a:spcAft>
                <a:spcPts val="0"/>
              </a:spcAft>
              <a:buSzPts val="1200"/>
              <a:buFont typeface="Spectral"/>
              <a:buAutoNum type="alphaLcPeriod"/>
            </a:pPr>
            <a:r>
              <a:rPr lang="en" sz="1200">
                <a:latin typeface="Spectral"/>
                <a:ea typeface="Spectral"/>
                <a:cs typeface="Spectral"/>
                <a:sym typeface="Spectral"/>
              </a:rPr>
              <a:t>Ide baru yang muncul</a:t>
            </a:r>
            <a:endParaRPr sz="1200">
              <a:latin typeface="Spectral"/>
              <a:ea typeface="Spectral"/>
              <a:cs typeface="Spectral"/>
              <a:sym typeface="Spectral"/>
            </a:endParaRPr>
          </a:p>
          <a:p>
            <a:pPr indent="0" lvl="0" marL="0" rtl="0" algn="l">
              <a:spcBef>
                <a:spcPts val="0"/>
              </a:spcBef>
              <a:spcAft>
                <a:spcPts val="0"/>
              </a:spcAft>
              <a:buNone/>
            </a:pPr>
            <a:r>
              <a:t/>
            </a:r>
            <a:endParaRPr sz="1200">
              <a:latin typeface="Spectral"/>
              <a:ea typeface="Spectral"/>
              <a:cs typeface="Spectral"/>
              <a:sym typeface="Spectral"/>
            </a:endParaRPr>
          </a:p>
        </p:txBody>
      </p:sp>
      <p:sp>
        <p:nvSpPr>
          <p:cNvPr id="321" name="Google Shape;321;p52"/>
          <p:cNvSpPr txBox="1"/>
          <p:nvPr/>
        </p:nvSpPr>
        <p:spPr>
          <a:xfrm>
            <a:off x="6487975" y="387800"/>
            <a:ext cx="2203500" cy="7389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1200">
              <a:latin typeface="Spectral"/>
              <a:ea typeface="Spectral"/>
              <a:cs typeface="Spectral"/>
              <a:sym typeface="Spectral"/>
            </a:endParaRPr>
          </a:p>
          <a:p>
            <a:pPr indent="0" lvl="0" marL="0" rtl="0" algn="l">
              <a:spcBef>
                <a:spcPts val="0"/>
              </a:spcBef>
              <a:spcAft>
                <a:spcPts val="0"/>
              </a:spcAft>
              <a:buNone/>
            </a:pPr>
            <a:r>
              <a:t/>
            </a:r>
            <a:endParaRPr b="1" sz="1200">
              <a:latin typeface="Spectral"/>
              <a:ea typeface="Spectral"/>
              <a:cs typeface="Spectral"/>
              <a:sym typeface="Spectral"/>
            </a:endParaRPr>
          </a:p>
          <a:p>
            <a:pPr indent="0" lvl="0" marL="0" rtl="0" algn="l">
              <a:spcBef>
                <a:spcPts val="0"/>
              </a:spcBef>
              <a:spcAft>
                <a:spcPts val="0"/>
              </a:spcAft>
              <a:buNone/>
            </a:pPr>
            <a:r>
              <a:t/>
            </a:r>
            <a:endParaRPr b="1" sz="1200">
              <a:latin typeface="Spectral"/>
              <a:ea typeface="Spectral"/>
              <a:cs typeface="Spectral"/>
              <a:sym typeface="Spectr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53"/>
          <p:cNvSpPr txBox="1"/>
          <p:nvPr/>
        </p:nvSpPr>
        <p:spPr>
          <a:xfrm>
            <a:off x="461975" y="387800"/>
            <a:ext cx="1368300" cy="20319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15.</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Refleksi </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 90 menit / 2 JP</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 Fasilitator</a:t>
            </a:r>
            <a:endParaRPr b="1" sz="1200">
              <a:solidFill>
                <a:srgbClr val="EFEFEF"/>
              </a:solidFill>
              <a:latin typeface="Spectral"/>
              <a:ea typeface="Spectral"/>
              <a:cs typeface="Spectral"/>
              <a:sym typeface="Spectral"/>
            </a:endParaRPr>
          </a:p>
        </p:txBody>
      </p:sp>
      <p:sp>
        <p:nvSpPr>
          <p:cNvPr id="327" name="Google Shape;327;p53"/>
          <p:cNvSpPr txBox="1"/>
          <p:nvPr/>
        </p:nvSpPr>
        <p:spPr>
          <a:xfrm>
            <a:off x="1992825" y="387800"/>
            <a:ext cx="4332600" cy="3489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lang="en" sz="1000">
                <a:latin typeface="Spectral"/>
                <a:ea typeface="Spectral"/>
                <a:cs typeface="Spectral"/>
                <a:sym typeface="Spectral"/>
              </a:rPr>
              <a:t>Pelaksanaan</a:t>
            </a:r>
            <a:endParaRPr b="1" sz="1000">
              <a:latin typeface="Spectral"/>
              <a:ea typeface="Spectral"/>
              <a:cs typeface="Spectral"/>
              <a:sym typeface="Spectral"/>
            </a:endParaRPr>
          </a:p>
          <a:p>
            <a:pPr indent="-292100" lvl="0" marL="457200" rtl="0" algn="l">
              <a:lnSpc>
                <a:spcPct val="115000"/>
              </a:lnSpc>
              <a:spcBef>
                <a:spcPts val="1000"/>
              </a:spcBef>
              <a:spcAft>
                <a:spcPts val="0"/>
              </a:spcAft>
              <a:buSzPts val="1000"/>
              <a:buFont typeface="Spectral"/>
              <a:buAutoNum type="arabicPeriod"/>
            </a:pPr>
            <a:r>
              <a:rPr lang="en" sz="1000">
                <a:latin typeface="Spectral"/>
                <a:ea typeface="Spectral"/>
                <a:cs typeface="Spectral"/>
                <a:sym typeface="Spectral"/>
              </a:rPr>
              <a:t>Guru bersama dengan siswa melakukan refleksi bersama dengan kegiatan yang melibatkan olah tubuh dan rasa</a:t>
            </a:r>
            <a:endParaRPr sz="1000">
              <a:latin typeface="Spectral"/>
              <a:ea typeface="Spectral"/>
              <a:cs typeface="Spectral"/>
              <a:sym typeface="Spectral"/>
            </a:endParaRPr>
          </a:p>
          <a:p>
            <a:pPr indent="-292100" lvl="0" marL="457200" rtl="0" algn="l">
              <a:lnSpc>
                <a:spcPct val="115000"/>
              </a:lnSpc>
              <a:spcBef>
                <a:spcPts val="1000"/>
              </a:spcBef>
              <a:spcAft>
                <a:spcPts val="0"/>
              </a:spcAft>
              <a:buSzPts val="1000"/>
              <a:buFont typeface="Spectral"/>
              <a:buAutoNum type="arabicPeriod"/>
            </a:pPr>
            <a:r>
              <a:rPr lang="en" sz="1000">
                <a:latin typeface="Spectral"/>
                <a:ea typeface="Spectral"/>
                <a:cs typeface="Spectral"/>
                <a:sym typeface="Spectral"/>
              </a:rPr>
              <a:t>Guru meminta siswa untuk menuliskan refleksi pribadi akan perjalanan projek dari awal hingga akhir. Beberapa pertanyaan pemantik yang dapat ditanyakan:</a:t>
            </a:r>
            <a:endParaRPr sz="1000">
              <a:latin typeface="Spectral"/>
              <a:ea typeface="Spectral"/>
              <a:cs typeface="Spectral"/>
              <a:sym typeface="Spectral"/>
            </a:endParaRPr>
          </a:p>
          <a:p>
            <a:pPr indent="-292100" lvl="0" marL="857250" rtl="0" algn="l">
              <a:lnSpc>
                <a:spcPct val="115000"/>
              </a:lnSpc>
              <a:spcBef>
                <a:spcPts val="1000"/>
              </a:spcBef>
              <a:spcAft>
                <a:spcPts val="0"/>
              </a:spcAft>
              <a:buSzPts val="1000"/>
              <a:buFont typeface="Spectral"/>
              <a:buAutoNum type="alphaLcPeriod"/>
            </a:pPr>
            <a:r>
              <a:rPr lang="en" sz="1000">
                <a:latin typeface="Spectral"/>
                <a:ea typeface="Spectral"/>
                <a:cs typeface="Spectral"/>
                <a:sym typeface="Spectral"/>
              </a:rPr>
              <a:t>Hal yang paling berkesan</a:t>
            </a:r>
            <a:endParaRPr sz="1000">
              <a:latin typeface="Spectral"/>
              <a:ea typeface="Spectral"/>
              <a:cs typeface="Spectral"/>
              <a:sym typeface="Spectral"/>
            </a:endParaRPr>
          </a:p>
          <a:p>
            <a:pPr indent="-292100" lvl="0" marL="857250" rtl="0" algn="l">
              <a:lnSpc>
                <a:spcPct val="115000"/>
              </a:lnSpc>
              <a:spcBef>
                <a:spcPts val="1000"/>
              </a:spcBef>
              <a:spcAft>
                <a:spcPts val="0"/>
              </a:spcAft>
              <a:buSzPts val="1000"/>
              <a:buFont typeface="Spectral"/>
              <a:buAutoNum type="alphaLcPeriod"/>
            </a:pPr>
            <a:r>
              <a:rPr lang="en" sz="1000">
                <a:latin typeface="Spectral"/>
                <a:ea typeface="Spectral"/>
                <a:cs typeface="Spectral"/>
                <a:sym typeface="Spectral"/>
              </a:rPr>
              <a:t>Hal yang paling menantang</a:t>
            </a:r>
            <a:endParaRPr sz="1000">
              <a:latin typeface="Spectral"/>
              <a:ea typeface="Spectral"/>
              <a:cs typeface="Spectral"/>
              <a:sym typeface="Spectral"/>
            </a:endParaRPr>
          </a:p>
          <a:p>
            <a:pPr indent="-292100" lvl="0" marL="857250" rtl="0" algn="l">
              <a:lnSpc>
                <a:spcPct val="115000"/>
              </a:lnSpc>
              <a:spcBef>
                <a:spcPts val="1000"/>
              </a:spcBef>
              <a:spcAft>
                <a:spcPts val="0"/>
              </a:spcAft>
              <a:buSzPts val="1000"/>
              <a:buFont typeface="Spectral"/>
              <a:buAutoNum type="alphaLcPeriod"/>
            </a:pPr>
            <a:r>
              <a:rPr lang="en" sz="1000">
                <a:latin typeface="Spectral"/>
                <a:ea typeface="Spectral"/>
                <a:cs typeface="Spectral"/>
                <a:sym typeface="Spectral"/>
              </a:rPr>
              <a:t>Hal baru yang ia dapat</a:t>
            </a:r>
            <a:endParaRPr sz="1000">
              <a:latin typeface="Spectral"/>
              <a:ea typeface="Spectral"/>
              <a:cs typeface="Spectral"/>
              <a:sym typeface="Spectral"/>
            </a:endParaRPr>
          </a:p>
          <a:p>
            <a:pPr indent="-292100" lvl="0" marL="857250" rtl="0" algn="l">
              <a:lnSpc>
                <a:spcPct val="115000"/>
              </a:lnSpc>
              <a:spcBef>
                <a:spcPts val="1000"/>
              </a:spcBef>
              <a:spcAft>
                <a:spcPts val="0"/>
              </a:spcAft>
              <a:buSzPts val="1000"/>
              <a:buFont typeface="Spectral"/>
              <a:buAutoNum type="alphaLcPeriod"/>
            </a:pPr>
            <a:r>
              <a:rPr lang="en" sz="1000">
                <a:latin typeface="Spectral"/>
                <a:ea typeface="Spectral"/>
                <a:cs typeface="Spectral"/>
                <a:sym typeface="Spectral"/>
              </a:rPr>
              <a:t>Perubahan cara pikir atau perilaku yang dialami</a:t>
            </a:r>
            <a:endParaRPr sz="1000">
              <a:latin typeface="Spectral"/>
              <a:ea typeface="Spectral"/>
              <a:cs typeface="Spectral"/>
              <a:sym typeface="Spectral"/>
            </a:endParaRPr>
          </a:p>
          <a:p>
            <a:pPr indent="-292100" lvl="0" marL="857250" rtl="0" algn="l">
              <a:lnSpc>
                <a:spcPct val="115000"/>
              </a:lnSpc>
              <a:spcBef>
                <a:spcPts val="1000"/>
              </a:spcBef>
              <a:spcAft>
                <a:spcPts val="0"/>
              </a:spcAft>
              <a:buSzPts val="1000"/>
              <a:buFont typeface="Spectral"/>
              <a:buAutoNum type="alphaLcPeriod"/>
            </a:pPr>
            <a:r>
              <a:rPr lang="en" sz="1000">
                <a:latin typeface="Spectral"/>
                <a:ea typeface="Spectral"/>
                <a:cs typeface="Spectral"/>
                <a:sym typeface="Spectral"/>
              </a:rPr>
              <a:t>Perasaan yang paling dominan muncul selama projek</a:t>
            </a:r>
            <a:endParaRPr sz="1000">
              <a:latin typeface="Spectral"/>
              <a:ea typeface="Spectral"/>
              <a:cs typeface="Spectral"/>
              <a:sym typeface="Spectral"/>
            </a:endParaRPr>
          </a:p>
          <a:p>
            <a:pPr indent="-292100" lvl="0" marL="457200" rtl="0" algn="l">
              <a:lnSpc>
                <a:spcPct val="115000"/>
              </a:lnSpc>
              <a:spcBef>
                <a:spcPts val="1000"/>
              </a:spcBef>
              <a:spcAft>
                <a:spcPts val="1000"/>
              </a:spcAft>
              <a:buSzPts val="1000"/>
              <a:buFont typeface="Spectral"/>
              <a:buAutoNum type="arabicPeriod"/>
            </a:pPr>
            <a:r>
              <a:rPr lang="en" sz="1000">
                <a:latin typeface="Spectral"/>
                <a:ea typeface="Spectral"/>
                <a:cs typeface="Spectral"/>
                <a:sym typeface="Spectral"/>
              </a:rPr>
              <a:t>Siswa diajak untuk mengembangkan ide pelestarian kearifan lokal</a:t>
            </a:r>
            <a:endParaRPr sz="1000">
              <a:latin typeface="Spectral"/>
              <a:ea typeface="Spectral"/>
              <a:cs typeface="Spectral"/>
              <a:sym typeface="Spectral"/>
            </a:endParaRPr>
          </a:p>
        </p:txBody>
      </p:sp>
      <p:sp>
        <p:nvSpPr>
          <p:cNvPr id="328" name="Google Shape;328;p53"/>
          <p:cNvSpPr txBox="1"/>
          <p:nvPr/>
        </p:nvSpPr>
        <p:spPr>
          <a:xfrm>
            <a:off x="6487975" y="387800"/>
            <a:ext cx="2203500" cy="2339700"/>
          </a:xfrm>
          <a:prstGeom prst="rect">
            <a:avLst/>
          </a:prstGeom>
          <a:solidFill>
            <a:srgbClr val="EFEFEF"/>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000">
                <a:latin typeface="Spectral"/>
                <a:ea typeface="Spectral"/>
                <a:cs typeface="Spectral"/>
                <a:sym typeface="Spectral"/>
              </a:rPr>
              <a:t>Objektif:</a:t>
            </a:r>
            <a:endParaRPr b="1"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merefleksikan seluruh proses dari awal sampai akhir</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mengidentifikasi hal yang paling berkesan, menantang, hal baru yang ia dapat, dlsb</a:t>
            </a:r>
            <a:endParaRPr sz="1000">
              <a:latin typeface="Spectral"/>
              <a:ea typeface="Spectral"/>
              <a:cs typeface="Spectral"/>
              <a:sym typeface="Spectral"/>
            </a:endParaRPr>
          </a:p>
          <a:p>
            <a:pPr indent="-292100" lvl="0" marL="457200" rtl="0" algn="l">
              <a:spcBef>
                <a:spcPts val="0"/>
              </a:spcBef>
              <a:spcAft>
                <a:spcPts val="0"/>
              </a:spcAft>
              <a:buSzPts val="1000"/>
              <a:buFont typeface="Spectral"/>
              <a:buChar char="-"/>
            </a:pPr>
            <a:r>
              <a:rPr lang="en" sz="1000">
                <a:latin typeface="Spectral"/>
                <a:ea typeface="Spectral"/>
                <a:cs typeface="Spectral"/>
                <a:sym typeface="Spectral"/>
              </a:rPr>
              <a:t>Siswa mampu mengungkapan perasaan dan pikiran yang terjadi di sepanjang proses</a:t>
            </a:r>
            <a:endParaRPr b="1" sz="1000">
              <a:latin typeface="Spectral"/>
              <a:ea typeface="Spectral"/>
              <a:cs typeface="Spectral"/>
              <a:sym typeface="Spectr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54"/>
          <p:cNvSpPr txBox="1"/>
          <p:nvPr/>
        </p:nvSpPr>
        <p:spPr>
          <a:xfrm>
            <a:off x="461975" y="387800"/>
            <a:ext cx="1368300" cy="2216400"/>
          </a:xfrm>
          <a:prstGeom prst="rect">
            <a:avLst/>
          </a:prstGeom>
          <a:solidFill>
            <a:schemeClr val="dk1"/>
          </a:solid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3000">
                <a:solidFill>
                  <a:srgbClr val="EFEFEF"/>
                </a:solidFill>
                <a:latin typeface="Spectral"/>
                <a:ea typeface="Spectral"/>
                <a:cs typeface="Spectral"/>
                <a:sym typeface="Spectral"/>
              </a:rPr>
              <a:t>16.</a:t>
            </a:r>
            <a:endParaRPr b="1" sz="3000">
              <a:solidFill>
                <a:srgbClr val="EFEFEF"/>
              </a:solidFill>
              <a:latin typeface="Spectral"/>
              <a:ea typeface="Spectral"/>
              <a:cs typeface="Spectral"/>
              <a:sym typeface="Spectral"/>
            </a:endParaRPr>
          </a:p>
          <a:p>
            <a:pPr indent="0" lvl="0" marL="0" rtl="0" algn="l">
              <a:spcBef>
                <a:spcPts val="0"/>
              </a:spcBef>
              <a:spcAft>
                <a:spcPts val="0"/>
              </a:spcAft>
              <a:buNone/>
            </a:pPr>
            <a:r>
              <a:rPr b="1" lang="en" sz="1800">
                <a:solidFill>
                  <a:srgbClr val="EFEFEF"/>
                </a:solidFill>
                <a:latin typeface="Spectral"/>
                <a:ea typeface="Spectral"/>
                <a:cs typeface="Spectral"/>
                <a:sym typeface="Spectral"/>
              </a:rPr>
              <a:t>Cerita Perjalanan </a:t>
            </a:r>
            <a:r>
              <a:rPr b="1" lang="en" sz="1800">
                <a:solidFill>
                  <a:srgbClr val="EFEFEF"/>
                </a:solidFill>
                <a:latin typeface="Spectral"/>
                <a:ea typeface="Spectral"/>
                <a:cs typeface="Spectral"/>
                <a:sym typeface="Spectral"/>
              </a:rPr>
              <a:t>Aksiku</a:t>
            </a:r>
            <a:endParaRPr b="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Waktu:</a:t>
            </a:r>
            <a:endParaRPr b="1" sz="1200">
              <a:solidFill>
                <a:srgbClr val="EFEFEF"/>
              </a:solidFill>
              <a:latin typeface="Spectral"/>
              <a:ea typeface="Spectral"/>
              <a:cs typeface="Spectral"/>
              <a:sym typeface="Spectral"/>
            </a:endParaRPr>
          </a:p>
          <a:p>
            <a:pPr indent="0" lvl="0" marL="0" rtl="0" algn="l">
              <a:spcBef>
                <a:spcPts val="0"/>
              </a:spcBef>
              <a:spcAft>
                <a:spcPts val="0"/>
              </a:spcAft>
              <a:buNone/>
            </a:pPr>
            <a:r>
              <a:rPr b="1" lang="en" sz="1200">
                <a:solidFill>
                  <a:srgbClr val="EFEFEF"/>
                </a:solidFill>
                <a:latin typeface="Spectral"/>
                <a:ea typeface="Spectral"/>
                <a:cs typeface="Spectral"/>
                <a:sym typeface="Spectral"/>
              </a:rPr>
              <a:t>Bahan:</a:t>
            </a:r>
            <a:br>
              <a:rPr b="1" lang="en" sz="1200">
                <a:solidFill>
                  <a:srgbClr val="EFEFEF"/>
                </a:solidFill>
                <a:latin typeface="Spectral"/>
                <a:ea typeface="Spectral"/>
                <a:cs typeface="Spectral"/>
                <a:sym typeface="Spectral"/>
              </a:rPr>
            </a:br>
            <a:r>
              <a:rPr b="1" lang="en" sz="1200">
                <a:solidFill>
                  <a:srgbClr val="EFEFEF"/>
                </a:solidFill>
                <a:latin typeface="Spectral"/>
                <a:ea typeface="Spectral"/>
                <a:cs typeface="Spectral"/>
                <a:sym typeface="Spectral"/>
              </a:rPr>
              <a:t>Peran Guru:</a:t>
            </a:r>
            <a:endParaRPr b="1" sz="1200">
              <a:solidFill>
                <a:srgbClr val="EFEFEF"/>
              </a:solidFill>
              <a:latin typeface="Spectral"/>
              <a:ea typeface="Spectral"/>
              <a:cs typeface="Spectral"/>
              <a:sym typeface="Spectral"/>
            </a:endParaRPr>
          </a:p>
        </p:txBody>
      </p:sp>
      <p:sp>
        <p:nvSpPr>
          <p:cNvPr id="334" name="Google Shape;334;p54"/>
          <p:cNvSpPr txBox="1"/>
          <p:nvPr/>
        </p:nvSpPr>
        <p:spPr>
          <a:xfrm>
            <a:off x="1992825" y="387800"/>
            <a:ext cx="4332600" cy="277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200">
                <a:latin typeface="Spectral"/>
                <a:ea typeface="Spectral"/>
                <a:cs typeface="Spectral"/>
                <a:sym typeface="Spectral"/>
              </a:rPr>
              <a:t>Pelaksanaan</a:t>
            </a:r>
            <a:endParaRPr b="1" sz="1200">
              <a:latin typeface="Spectral"/>
              <a:ea typeface="Spectral"/>
              <a:cs typeface="Spectral"/>
              <a:sym typeface="Spectral"/>
            </a:endParaRPr>
          </a:p>
          <a:p>
            <a:pPr indent="0" lvl="0" marL="0" rtl="0" algn="l">
              <a:spcBef>
                <a:spcPts val="0"/>
              </a:spcBef>
              <a:spcAft>
                <a:spcPts val="0"/>
              </a:spcAft>
              <a:buNone/>
            </a:pPr>
            <a:r>
              <a:t/>
            </a:r>
            <a:endParaRPr sz="1200">
              <a:latin typeface="Spectral"/>
              <a:ea typeface="Spectral"/>
              <a:cs typeface="Spectral"/>
              <a:sym typeface="Spectral"/>
            </a:endParaRPr>
          </a:p>
          <a:p>
            <a:pPr indent="-304800" lvl="0" marL="457200" rtl="0" algn="l">
              <a:spcBef>
                <a:spcPts val="0"/>
              </a:spcBef>
              <a:spcAft>
                <a:spcPts val="0"/>
              </a:spcAft>
              <a:buSzPts val="1200"/>
              <a:buFont typeface="Spectral"/>
              <a:buAutoNum type="arabicPeriod"/>
            </a:pPr>
            <a:r>
              <a:rPr lang="en" sz="1200">
                <a:latin typeface="Spectral"/>
                <a:ea typeface="Spectral"/>
                <a:cs typeface="Spectral"/>
                <a:sym typeface="Spectral"/>
              </a:rPr>
              <a:t>Guru meminta siswa untuk memilih beberapa foto atau video dokumentasi perjalanan satu semester dari awal hingga akhir</a:t>
            </a:r>
            <a:endParaRPr sz="1200">
              <a:latin typeface="Spectral"/>
              <a:ea typeface="Spectral"/>
              <a:cs typeface="Spectral"/>
              <a:sym typeface="Spectral"/>
            </a:endParaRPr>
          </a:p>
          <a:p>
            <a:pPr indent="-304800" lvl="0" marL="457200" rtl="0" algn="l">
              <a:spcBef>
                <a:spcPts val="0"/>
              </a:spcBef>
              <a:spcAft>
                <a:spcPts val="0"/>
              </a:spcAft>
              <a:buSzPts val="1200"/>
              <a:buFont typeface="Spectral"/>
              <a:buAutoNum type="arabicPeriod"/>
            </a:pPr>
            <a:r>
              <a:rPr lang="en" sz="1200">
                <a:latin typeface="Spectral"/>
                <a:ea typeface="Spectral"/>
                <a:cs typeface="Spectral"/>
                <a:sym typeface="Spectral"/>
              </a:rPr>
              <a:t>Siswa diajak untuk memberikan keterangan penjelasan dari foto atau video tersebut untuk menjadi konten di media sosial pribadi milik siswa</a:t>
            </a:r>
            <a:endParaRPr sz="1200">
              <a:latin typeface="Spectral"/>
              <a:ea typeface="Spectral"/>
              <a:cs typeface="Spectral"/>
              <a:sym typeface="Spectral"/>
            </a:endParaRPr>
          </a:p>
          <a:p>
            <a:pPr indent="0" lvl="0" marL="0" rtl="0" algn="l">
              <a:spcBef>
                <a:spcPts val="0"/>
              </a:spcBef>
              <a:spcAft>
                <a:spcPts val="0"/>
              </a:spcAft>
              <a:buNone/>
            </a:pPr>
            <a:r>
              <a:t/>
            </a:r>
            <a:endParaRPr sz="1200">
              <a:latin typeface="Spectral"/>
              <a:ea typeface="Spectral"/>
              <a:cs typeface="Spectral"/>
              <a:sym typeface="Spectral"/>
            </a:endParaRPr>
          </a:p>
          <a:p>
            <a:pPr indent="0" lvl="0" marL="0" rtl="0" algn="l">
              <a:spcBef>
                <a:spcPts val="0"/>
              </a:spcBef>
              <a:spcAft>
                <a:spcPts val="0"/>
              </a:spcAft>
              <a:buNone/>
            </a:pPr>
            <a:r>
              <a:rPr b="1" lang="en" sz="1200">
                <a:latin typeface="Spectral"/>
                <a:ea typeface="Spectral"/>
                <a:cs typeface="Spectral"/>
                <a:sym typeface="Spectral"/>
              </a:rPr>
              <a:t>Tugas</a:t>
            </a:r>
            <a:endParaRPr b="1" sz="1200">
              <a:latin typeface="Spectral"/>
              <a:ea typeface="Spectral"/>
              <a:cs typeface="Spectral"/>
              <a:sym typeface="Spectral"/>
            </a:endParaRPr>
          </a:p>
          <a:p>
            <a:pPr indent="0" lvl="0" marL="0" rtl="0" algn="l">
              <a:spcBef>
                <a:spcPts val="0"/>
              </a:spcBef>
              <a:spcAft>
                <a:spcPts val="0"/>
              </a:spcAft>
              <a:buNone/>
            </a:pPr>
            <a:r>
              <a:t/>
            </a:r>
            <a:endParaRPr b="1" sz="1200">
              <a:latin typeface="Spectral"/>
              <a:ea typeface="Spectral"/>
              <a:cs typeface="Spectral"/>
              <a:sym typeface="Spectral"/>
            </a:endParaRPr>
          </a:p>
          <a:p>
            <a:pPr indent="0" lvl="0" marL="0" rtl="0" algn="l">
              <a:spcBef>
                <a:spcPts val="0"/>
              </a:spcBef>
              <a:spcAft>
                <a:spcPts val="0"/>
              </a:spcAft>
              <a:buNone/>
            </a:pPr>
            <a:r>
              <a:rPr lang="en" sz="1200">
                <a:latin typeface="Spectral"/>
                <a:ea typeface="Spectral"/>
                <a:cs typeface="Spectral"/>
                <a:sym typeface="Spectral"/>
              </a:rPr>
              <a:t>Siswa mengunggah foto dan keterangan projek di media sosial pribadi dengan menambahkan tagar dan menandai akun media sosial lain yang terkait</a:t>
            </a:r>
            <a:endParaRPr sz="1200">
              <a:latin typeface="Spectral"/>
              <a:ea typeface="Spectral"/>
              <a:cs typeface="Spectral"/>
              <a:sym typeface="Spectr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38" name="Shape 338"/>
        <p:cNvGrpSpPr/>
        <p:nvPr/>
      </p:nvGrpSpPr>
      <p:grpSpPr>
        <a:xfrm>
          <a:off x="0" y="0"/>
          <a:ext cx="0" cy="0"/>
          <a:chOff x="0" y="0"/>
          <a:chExt cx="0" cy="0"/>
        </a:xfrm>
      </p:grpSpPr>
      <p:sp>
        <p:nvSpPr>
          <p:cNvPr id="339" name="Google Shape;339;p55"/>
          <p:cNvSpPr txBox="1"/>
          <p:nvPr/>
        </p:nvSpPr>
        <p:spPr>
          <a:xfrm>
            <a:off x="1141800" y="1337300"/>
            <a:ext cx="6860400" cy="23319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b="1" i="1" lang="en" sz="1800">
                <a:solidFill>
                  <a:srgbClr val="EFEFEF"/>
                </a:solidFill>
                <a:latin typeface="Spectral"/>
                <a:ea typeface="Spectral"/>
                <a:cs typeface="Spectral"/>
                <a:sym typeface="Spectral"/>
              </a:rPr>
              <a:t>“</a:t>
            </a:r>
            <a:r>
              <a:rPr b="1" i="1" lang="en" sz="1800">
                <a:solidFill>
                  <a:srgbClr val="EFEFEF"/>
                </a:solidFill>
                <a:latin typeface="Spectral"/>
                <a:ea typeface="Spectral"/>
                <a:cs typeface="Spectral"/>
                <a:sym typeface="Spectral"/>
              </a:rPr>
              <a:t>Budaya itu ada karena dibutuhkan, seorang ahli mengatakan bahwa budaya itu adalah fungsi survival. Kalau budaya dikatakan jelek tidak mungkin akan bertahan, jika budaya belum kelihatan bagusnya maka itu adalah tugas </a:t>
            </a:r>
            <a:r>
              <a:rPr b="1" i="1" lang="en" sz="1800">
                <a:solidFill>
                  <a:srgbClr val="EFEFEF"/>
                </a:solidFill>
                <a:latin typeface="Spectral"/>
                <a:ea typeface="Spectral"/>
                <a:cs typeface="Spectral"/>
                <a:sym typeface="Spectral"/>
              </a:rPr>
              <a:t>kita</a:t>
            </a:r>
            <a:r>
              <a:rPr b="1" i="1" lang="en" sz="1800">
                <a:solidFill>
                  <a:srgbClr val="EFEFEF"/>
                </a:solidFill>
                <a:latin typeface="Spectral"/>
                <a:ea typeface="Spectral"/>
                <a:cs typeface="Spectral"/>
                <a:sym typeface="Spectral"/>
              </a:rPr>
              <a:t> karena itu adalah milik kita, harus lebih positif memandang budaya.”</a:t>
            </a:r>
            <a:endParaRPr b="1" i="1" sz="1800">
              <a:solidFill>
                <a:srgbClr val="EFEFEF"/>
              </a:solidFill>
              <a:latin typeface="Spectral"/>
              <a:ea typeface="Spectral"/>
              <a:cs typeface="Spectral"/>
              <a:sym typeface="Spectral"/>
            </a:endParaRPr>
          </a:p>
          <a:p>
            <a:pPr indent="0" lvl="0" marL="0" rtl="0" algn="l">
              <a:spcBef>
                <a:spcPts val="0"/>
              </a:spcBef>
              <a:spcAft>
                <a:spcPts val="0"/>
              </a:spcAft>
              <a:buNone/>
            </a:pPr>
            <a:r>
              <a:t/>
            </a:r>
            <a:endParaRPr b="1" i="1" sz="1800">
              <a:solidFill>
                <a:srgbClr val="EFEFEF"/>
              </a:solidFill>
              <a:latin typeface="Spectral"/>
              <a:ea typeface="Spectral"/>
              <a:cs typeface="Spectral"/>
              <a:sym typeface="Spectral"/>
            </a:endParaRPr>
          </a:p>
          <a:p>
            <a:pPr indent="0" lvl="0" marL="0" rtl="0" algn="l">
              <a:spcBef>
                <a:spcPts val="0"/>
              </a:spcBef>
              <a:spcAft>
                <a:spcPts val="0"/>
              </a:spcAft>
              <a:buNone/>
            </a:pPr>
            <a:r>
              <a:rPr b="1" i="1" lang="en" sz="1800">
                <a:solidFill>
                  <a:srgbClr val="EFEFEF"/>
                </a:solidFill>
                <a:latin typeface="Spectral"/>
                <a:ea typeface="Spectral"/>
                <a:cs typeface="Spectral"/>
                <a:sym typeface="Spectral"/>
              </a:rPr>
              <a:t>Prof. Dr. phil. Hana Panggabean</a:t>
            </a:r>
            <a:endParaRPr b="1" i="1" sz="1800">
              <a:solidFill>
                <a:srgbClr val="EFEFEF"/>
              </a:solidFill>
              <a:latin typeface="Spectral"/>
              <a:ea typeface="Spectral"/>
              <a:cs typeface="Spectral"/>
              <a:sym typeface="Spectr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56"/>
          <p:cNvSpPr txBox="1"/>
          <p:nvPr/>
        </p:nvSpPr>
        <p:spPr>
          <a:xfrm>
            <a:off x="420825" y="406475"/>
            <a:ext cx="5925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latin typeface="Spectral"/>
                <a:ea typeface="Spectral"/>
                <a:cs typeface="Spectral"/>
                <a:sym typeface="Spectral"/>
              </a:rPr>
              <a:t>Referensi</a:t>
            </a:r>
            <a:endParaRPr>
              <a:latin typeface="Spectral"/>
              <a:ea typeface="Spectral"/>
              <a:cs typeface="Spectral"/>
              <a:sym typeface="Spectr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treamline">
  <a:themeElements>
    <a:clrScheme name="Streamline">
      <a:dk1>
        <a:srgbClr val="1A9988"/>
      </a:dk1>
      <a:lt1>
        <a:srgbClr val="FFFFFF"/>
      </a:lt1>
      <a:dk2>
        <a:srgbClr val="1A1A1A"/>
      </a:dk2>
      <a:lt2>
        <a:srgbClr val="E9EDEE"/>
      </a:lt2>
      <a:accent1>
        <a:srgbClr val="573535"/>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